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handoutMasterIdLst>
    <p:handoutMasterId r:id="rId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10020300" cy="68897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978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-90" y="-624"/>
      </p:cViewPr>
      <p:guideLst>
        <p:guide orient="horz" pos="215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5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handoutMaster" Target="handoutMasters/handout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slide" Target="slides/slide1.xml"  /><Relationship Id="rId30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342130" cy="344488"/>
          </a:xfrm>
          <a:prstGeom prst="rect">
            <a:avLst/>
          </a:prstGeom>
        </p:spPr>
        <p:txBody>
          <a:bodyPr vert="horz" lIns="96625" tIns="48312" rIns="96625" bIns="48312"/>
          <a:lstStyle>
            <a:lvl1pPr algn="l">
              <a:defRPr sz="13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5851" y="0"/>
            <a:ext cx="4342130" cy="344488"/>
          </a:xfrm>
          <a:prstGeom prst="rect">
            <a:avLst/>
          </a:prstGeom>
        </p:spPr>
        <p:txBody>
          <a:bodyPr vert="horz" lIns="96625" tIns="48312" rIns="96625" bIns="48312"/>
          <a:lstStyle>
            <a:lvl1pPr algn="r">
              <a:defRPr sz="1300"/>
            </a:lvl1pPr>
          </a:lstStyle>
          <a:p>
            <a:pPr lvl="0">
              <a:defRPr/>
            </a:pPr>
            <a:fld id="{D567254A-9614-4A84-965E-2F2DEA2DE3A9}" type="datetime1">
              <a:rPr lang="ko-KR" altLang="en-US"/>
              <a:pPr lvl="0">
                <a:defRPr/>
              </a:pPr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4067"/>
            <a:ext cx="4342130" cy="344488"/>
          </a:xfrm>
          <a:prstGeom prst="rect">
            <a:avLst/>
          </a:prstGeom>
        </p:spPr>
        <p:txBody>
          <a:bodyPr vert="horz" lIns="96625" tIns="48312" rIns="96625" bIns="48312" anchor="b"/>
          <a:lstStyle>
            <a:lvl1pPr algn="l">
              <a:defRPr sz="13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5851" y="6544067"/>
            <a:ext cx="4342130" cy="344488"/>
          </a:xfrm>
          <a:prstGeom prst="rect">
            <a:avLst/>
          </a:prstGeom>
        </p:spPr>
        <p:txBody>
          <a:bodyPr vert="horz" lIns="96625" tIns="48312" rIns="96625" bIns="48312" anchor="b"/>
          <a:lstStyle>
            <a:lvl1pPr algn="r">
              <a:defRPr sz="1300"/>
            </a:lvl1pPr>
          </a:lstStyle>
          <a:p>
            <a:pPr lvl="0">
              <a:defRPr/>
            </a:pPr>
            <a:fld id="{5F542AD4-9F94-4371-89CC-90AB73D6ECC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AE8910F-BE7E-48B7-A912-0B3B87A41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892BFDF1-E57B-467E-83E2-C41310DF7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811D096-DDE5-4891-B8F0-A746011C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10E1-89C8-4992-B1DD-270FEFB7A2FC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D09B21E-EF7A-4376-9765-F10661CBD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906D55F-0381-4B84-B6F2-A774C00F4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915FA-2BA4-4A7B-AF26-D451A48E2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96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73386EA-F068-4423-B1A6-1E50AEF89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B425F1C2-294F-4BC6-9DF7-938EDD205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FF0B57C-3B11-404D-B0E2-58B42E0D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10E1-89C8-4992-B1DD-270FEFB7A2FC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4179F4E-3513-4C90-8141-B101E66CC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0B97D65-BF58-4A4A-8AD6-ED4552E2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915FA-2BA4-4A7B-AF26-D451A48E2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65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2AD396A7-E828-4767-8A45-92931F5FB9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5AE2FFF8-E60B-4969-A0CE-AF79B50A4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0A927B9-205F-4D2A-9552-92FD1F821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10E1-89C8-4992-B1DD-270FEFB7A2FC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88C3EA0-382B-40BC-B4EB-A966E8147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95E5747-196B-4050-96C9-B4EDB29B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915FA-2BA4-4A7B-AF26-D451A48E2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13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F77BE96-E35E-41B7-A73E-2CF1613D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B0D530B-E36C-43CD-9000-999D96884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D41A520-9AE5-42FE-AC26-8B820A4E9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10E1-89C8-4992-B1DD-270FEFB7A2FC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3222533-DD1D-437C-9F11-FD41718F2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C5FADE5-AF44-498C-8003-4B623ABFD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915FA-2BA4-4A7B-AF26-D451A48E2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02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718DB6D-C42E-4C5B-933D-BD3CF516F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FA9DBB9-A279-4678-8AA2-A20C3F392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EB6AC15-BF07-4D5A-9954-6B9F1C90D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10E1-89C8-4992-B1DD-270FEFB7A2FC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FA61138-7836-4EAC-BC4D-3C0CEF950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08D2851-2285-414C-8861-C3B5DD37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915FA-2BA4-4A7B-AF26-D451A48E2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774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9B7EF71-E799-405E-BE06-E313E0503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6AE6F9D-589A-452E-B4B8-AC6792D29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9F11A2D-91B0-4E31-8ECA-F31BA3B9E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5459E41-C826-49C6-A06D-99F8C39C3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10E1-89C8-4992-B1DD-270FEFB7A2FC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8CF0BBFD-762C-4791-96CB-1967560EB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41564E4-2C98-48B8-9449-02EA4306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915FA-2BA4-4A7B-AF26-D451A48E2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804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BC8F180-E99F-49A5-9F27-C76ED41E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AA52179-D332-4ABE-9BC6-8FFA34557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9434BDA9-A073-47BF-ACD0-3455CB27A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50248448-27FB-4293-92C2-96EDE22872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2C1EBA10-C1C9-4883-B20C-F41D0D68A2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70854C43-BA62-49A7-8864-4ABD9008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10E1-89C8-4992-B1DD-270FEFB7A2FC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F344C919-AA36-4C28-8E35-8E61A8D31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B2C4B426-F3AB-4EDC-A8A0-923E05E1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915FA-2BA4-4A7B-AF26-D451A48E2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792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9DA128-3625-40EB-9752-1D2EF204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BC3AD96-9A31-41FF-915E-A9FEFD1A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10E1-89C8-4992-B1DD-270FEFB7A2FC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79BD57D-4B71-4658-BE46-A21714A41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5CFDC2E-2D5E-42C4-8C38-CAD586FB9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915FA-2BA4-4A7B-AF26-D451A48E2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974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0E812B8D-1AA8-4BEC-B274-3C7E6BF4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10E1-89C8-4992-B1DD-270FEFB7A2FC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880A3A-50BC-40D0-89D9-1F49EBC59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1A397181-EA66-49A9-8669-BD73CF02D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915FA-2BA4-4A7B-AF26-D451A48E2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587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93088A5-1C69-4101-AA55-F2D8320F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FF8B655-25C5-4B7B-9627-B70078660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D025A5B-8D8B-496E-8AFD-06E7590DB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854C08AD-E075-44E7-BD30-72272A2A5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10E1-89C8-4992-B1DD-270FEFB7A2FC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D2BE1F8B-A1F6-482D-9577-C1018AEE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2B7A06D-270A-4C49-A774-3CE0506C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915FA-2BA4-4A7B-AF26-D451A48E2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06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C524011-C73C-483D-924A-2A480322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6EBCA0B-C366-4DF2-B54F-9A0ABE9E6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503AED8-F5AA-47FB-BF96-6DAA7D424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41A55EB-B738-4243-B8CF-255355D27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10E1-89C8-4992-B1DD-270FEFB7A2FC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8EA6B1F-07A1-4EC7-AB3E-35FEAE933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E3AEC7D-9B3F-4804-987E-D2787FF6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915FA-2BA4-4A7B-AF26-D451A48E2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93441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0E89F5E3-BACE-4F83-9162-E7C1580ED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A1728B1-31D3-4F61-9ED2-6690B66CA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5879EA9-384D-4A45-8D2E-18186C3BA0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D10E1-89C8-4992-B1DD-270FEFB7A2FC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72C3582-4215-4BF2-9940-5BB4B102FF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3E6ECA7-BF1B-4A74-A150-16A3D4861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915FA-2BA4-4A7B-AF26-D451A48E2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656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teachablemachine.withgoogle.com/" TargetMode="External" /><Relationship Id="rId3" Type="http://schemas.openxmlformats.org/officeDocument/2006/relationships/image" Target="../media/image6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github.com/HySeP/WebProgramming_TeamProject" TargetMode="External" /><Relationship Id="rId3" Type="http://schemas.openxmlformats.org/officeDocument/2006/relationships/image" Target="../media/image7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github.com/HySeP/WebProgramming_TeamProject/blob/master/%EC%8B%9C%EC%97%B0.mp4" TargetMode="External" /><Relationship Id="rId3" Type="http://schemas.openxmlformats.org/officeDocument/2006/relationships/video" Target="../media/media1.mp4"  /><Relationship Id="rId4" Type="http://schemas.microsoft.com/office/2007/relationships/media" Target="../media/media1.mp4"  /><Relationship Id="rId5" Type="http://schemas.openxmlformats.org/officeDocument/2006/relationships/image" Target="../media/image1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jpeg"  /><Relationship Id="rId3" Type="http://schemas.openxmlformats.org/officeDocument/2006/relationships/image" Target="../media/image16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jpeg"  /><Relationship Id="rId3" Type="http://schemas.openxmlformats.org/officeDocument/2006/relationships/image" Target="../media/image18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jpeg"  /><Relationship Id="rId3" Type="http://schemas.openxmlformats.org/officeDocument/2006/relationships/image" Target="../media/image20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3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jpeg"  /><Relationship Id="rId3" Type="http://schemas.openxmlformats.org/officeDocument/2006/relationships/hyperlink" Target="https://github.com/HySeP/WebProgramming_TeamProject" TargetMode="External"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140805" y="3956522"/>
            <a:ext cx="614261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268941" y="2801922"/>
            <a:ext cx="12729881" cy="1063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>
                <a:latin typeface="Noto Sans CJK KR Black"/>
                <a:ea typeface="Noto Sans CJK KR Black"/>
              </a:rPr>
              <a:t>KNUfit</a:t>
            </a:r>
            <a:endParaRPr lang="en-US" altLang="ko-KR" sz="4000">
              <a:latin typeface="Noto Sans CJK KR Black"/>
              <a:ea typeface="Noto Sans CJK KR Black"/>
            </a:endParaRPr>
          </a:p>
          <a:p>
            <a:pPr algn="ctr">
              <a:defRPr/>
            </a:pPr>
            <a:r>
              <a:rPr lang="ko-KR" altLang="en-US" sz="2400">
                <a:latin typeface="Noto Sans CJK KR Thin"/>
                <a:ea typeface="Noto Sans CJK KR Thin"/>
              </a:rPr>
              <a:t>고급웹프로그래밍 </a:t>
            </a:r>
            <a:r>
              <a:rPr lang="en-US" altLang="ko-KR" sz="2400">
                <a:latin typeface="Noto Sans CJK KR Thin"/>
                <a:ea typeface="Noto Sans CJK KR Thin"/>
              </a:rPr>
              <a:t>9</a:t>
            </a:r>
            <a:r>
              <a:rPr lang="ko-KR" altLang="en-US" sz="2400">
                <a:latin typeface="Noto Sans CJK KR Thin"/>
                <a:ea typeface="Noto Sans CJK KR Thin"/>
              </a:rPr>
              <a:t>팀 발표</a:t>
            </a:r>
            <a:endParaRPr lang="ko-KR" altLang="en-US" sz="2400">
              <a:latin typeface="Noto Sans CJK KR Thin"/>
              <a:ea typeface="Noto Sans CJK KR Thin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193952" y="4258162"/>
            <a:ext cx="3804097" cy="1369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>
                <a:latin typeface="Noto Sans CJK KR Thin"/>
                <a:ea typeface="Noto Sans CJK KR Thin"/>
              </a:rPr>
              <a:t>2012097063</a:t>
            </a:r>
            <a:r>
              <a:rPr lang="ko-KR" altLang="en-US" sz="1400">
                <a:latin typeface="Noto Sans CJK KR Thin"/>
                <a:ea typeface="Noto Sans CJK KR Thin"/>
              </a:rPr>
              <a:t> 이윤근</a:t>
            </a:r>
            <a:endParaRPr lang="en-US" altLang="ko-KR" sz="1400">
              <a:latin typeface="Noto Sans CJK KR Thin"/>
              <a:ea typeface="Noto Sans CJK KR Thin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>
                <a:latin typeface="Noto Sans CJK KR Thin"/>
                <a:ea typeface="Noto Sans CJK KR Thin"/>
              </a:rPr>
              <a:t>2013097025 </a:t>
            </a:r>
            <a:r>
              <a:rPr lang="ko-KR" altLang="en-US" sz="1400">
                <a:latin typeface="Noto Sans CJK KR Thin"/>
                <a:ea typeface="Noto Sans CJK KR Thin"/>
              </a:rPr>
              <a:t>라희재</a:t>
            </a:r>
            <a:endParaRPr lang="ko-KR" altLang="en-US" sz="1400">
              <a:latin typeface="Noto Sans CJK KR Thin"/>
              <a:ea typeface="Noto Sans CJK KR Thin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>
                <a:latin typeface="Noto Sans CJK KR Thin"/>
                <a:ea typeface="Noto Sans CJK KR Thin"/>
              </a:rPr>
              <a:t>2014097044</a:t>
            </a:r>
            <a:r>
              <a:rPr lang="ko-KR" altLang="en-US" sz="1400">
                <a:latin typeface="Noto Sans CJK KR Thin"/>
                <a:ea typeface="Noto Sans CJK KR Thin"/>
              </a:rPr>
              <a:t> 박형석</a:t>
            </a:r>
            <a:endParaRPr lang="en-US" altLang="ko-KR" sz="1400">
              <a:latin typeface="Noto Sans CJK KR Thin"/>
              <a:ea typeface="Noto Sans CJK KR Thin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>
                <a:latin typeface="Noto Sans CJK KR Thin"/>
                <a:ea typeface="Noto Sans CJK KR Thin"/>
              </a:rPr>
              <a:t>2014105015 </a:t>
            </a:r>
            <a:r>
              <a:rPr lang="ko-KR" altLang="en-US" sz="1400">
                <a:latin typeface="Noto Sans CJK KR Thin"/>
                <a:ea typeface="Noto Sans CJK KR Thin"/>
              </a:rPr>
              <a:t>김민종</a:t>
            </a:r>
            <a:endParaRPr lang="ko-KR" altLang="en-US" sz="1400">
              <a:latin typeface="Noto Sans CJK KR Thin"/>
              <a:ea typeface="Noto Sans CJK KR Thi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784" y="244929"/>
            <a:ext cx="30734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Noto Sans CJK KR Black"/>
                <a:ea typeface="Noto Sans CJK KR Black"/>
              </a:rPr>
              <a:t>개발 과정</a:t>
            </a:r>
            <a:endParaRPr lang="ko-KR" altLang="en-US" sz="2800">
              <a:latin typeface="Noto Sans CJK KR Black"/>
              <a:ea typeface="Noto Sans CJK KR Black"/>
            </a:endParaRPr>
          </a:p>
          <a:p>
            <a:pPr lvl="0">
              <a:defRPr/>
            </a:pPr>
            <a:r>
              <a:rPr lang="ko-KR" altLang="en-US" sz="2000">
                <a:latin typeface="Noto Sans CJK KR Thin"/>
                <a:ea typeface="Noto Sans CJK KR Thin"/>
              </a:rPr>
              <a:t>개발 환경</a:t>
            </a:r>
            <a:endParaRPr lang="ko-KR" altLang="en-US" sz="2000">
              <a:latin typeface="Noto Sans CJK KR Thin"/>
              <a:ea typeface="Noto Sans CJK KR Thin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15982" y="5659114"/>
            <a:ext cx="1560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latin typeface="Noto Sans CJK KR Bold"/>
                <a:ea typeface="Noto Sans CJK KR Bold"/>
              </a:rPr>
              <a:t>프로그램  환경</a:t>
            </a:r>
            <a:endParaRPr lang="en-US" altLang="ko-KR">
              <a:latin typeface="Noto Sans CJK KR Bold"/>
              <a:ea typeface="Noto Sans CJK KR Bold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58310" y="1207422"/>
            <a:ext cx="7964088" cy="432442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직사각형 14"/>
          <p:cNvSpPr/>
          <p:nvPr/>
        </p:nvSpPr>
        <p:spPr>
          <a:xfrm>
            <a:off x="6029799" y="2449656"/>
            <a:ext cx="5808706" cy="7202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rgbClr val="ff0000"/>
                </a:solidFill>
                <a:latin typeface="Noto Sans CJK KR Black"/>
                <a:ea typeface="Noto Sans CJK KR Black"/>
              </a:rPr>
              <a:t>사용 프로그램</a:t>
            </a:r>
            <a:r>
              <a:rPr lang="en-US" altLang="ko-KR" sz="1400">
                <a:solidFill>
                  <a:srgbClr val="ff0000"/>
                </a:solidFill>
                <a:latin typeface="Noto Sans CJK KR Black"/>
                <a:ea typeface="Noto Sans CJK KR Black"/>
              </a:rPr>
              <a:t>: Eclipse IDE for Enterprise Java</a:t>
            </a:r>
            <a:endParaRPr lang="en-US" altLang="ko-KR" sz="1400">
              <a:solidFill>
                <a:srgbClr val="ff0000"/>
              </a:solidFill>
              <a:latin typeface="Noto Sans CJK KR Black"/>
              <a:ea typeface="Noto Sans CJK KR Black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rgbClr val="ff0000"/>
                </a:solidFill>
                <a:latin typeface="Noto Sans CJK KR Black"/>
                <a:ea typeface="Noto Sans CJK KR Black"/>
              </a:rPr>
              <a:t>운영체제</a:t>
            </a:r>
            <a:r>
              <a:rPr lang="en-US" altLang="ko-KR" sz="1400">
                <a:solidFill>
                  <a:srgbClr val="ff0000"/>
                </a:solidFill>
                <a:latin typeface="Noto Sans CJK KR Black"/>
                <a:ea typeface="Noto Sans CJK KR Black"/>
              </a:rPr>
              <a:t>: Window10</a:t>
            </a:r>
            <a:endParaRPr lang="en-US" altLang="ko-KR" sz="1400">
              <a:solidFill>
                <a:srgbClr val="ff0000"/>
              </a:solidFill>
              <a:latin typeface="Noto Sans CJK KR Black"/>
              <a:ea typeface="Noto Sans CJK KR Black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sz="1400">
                <a:solidFill>
                  <a:srgbClr val="ff0000"/>
                </a:solidFill>
                <a:latin typeface="Noto Sans CJK KR Black"/>
                <a:ea typeface="Noto Sans CJK KR Black"/>
              </a:rPr>
              <a:t>IE, Chrome, Firefox</a:t>
            </a:r>
            <a:endParaRPr lang="en-US" altLang="ko-KR" sz="1400">
              <a:solidFill>
                <a:srgbClr val="ff0000"/>
              </a:solidFill>
              <a:latin typeface="Noto Sans CJK KR Black"/>
              <a:ea typeface="Noto Sans CJK KR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784" y="244929"/>
            <a:ext cx="3073495" cy="819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Noto Sans CJK KR Black"/>
                <a:ea typeface="Noto Sans CJK KR Black"/>
              </a:rPr>
              <a:t>개발 과정</a:t>
            </a:r>
            <a:endParaRPr lang="ko-KR" altLang="en-US" sz="2800">
              <a:latin typeface="Noto Sans CJK KR Black"/>
              <a:ea typeface="Noto Sans CJK KR Black"/>
            </a:endParaRPr>
          </a:p>
          <a:p>
            <a:pPr lvl="0">
              <a:defRPr/>
            </a:pPr>
            <a:r>
              <a:rPr lang="ko-KR" altLang="en-US" sz="2000">
                <a:latin typeface="Noto Sans CJK KR Thin"/>
                <a:ea typeface="Noto Sans CJK KR Thin"/>
              </a:rPr>
              <a:t>사용 </a:t>
            </a:r>
            <a:r>
              <a:rPr lang="en-US" altLang="ko-KR" sz="2000">
                <a:latin typeface="Noto Sans CJK KR Thin"/>
                <a:ea typeface="Noto Sans CJK KR Thin"/>
              </a:rPr>
              <a:t>API</a:t>
            </a:r>
            <a:endParaRPr lang="en-US" altLang="ko-KR" sz="2000">
              <a:latin typeface="Noto Sans CJK KR Thin"/>
              <a:ea typeface="Noto Sans CJK KR Thin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32935" y="5659114"/>
            <a:ext cx="3373755" cy="35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latin typeface="Noto Sans CJK KR Bold"/>
                <a:ea typeface="Noto Sans CJK KR Bold"/>
              </a:rPr>
              <a:t>Google Teachable Machine API</a:t>
            </a:r>
            <a:endParaRPr lang="en-US" altLang="ko-KR">
              <a:latin typeface="Noto Sans CJK KR Bold"/>
              <a:ea typeface="Noto Sans CJK KR Bold"/>
            </a:endParaRPr>
          </a:p>
        </p:txBody>
      </p:sp>
      <p:sp>
        <p:nvSpPr>
          <p:cNvPr id="1029" name="직사각형 10"/>
          <p:cNvSpPr/>
          <p:nvPr/>
        </p:nvSpPr>
        <p:spPr>
          <a:xfrm>
            <a:off x="142567" y="6306179"/>
            <a:ext cx="4128942" cy="51181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 Light"/>
                <a:ea typeface="Noto Sans CJK KR Light"/>
                <a:hlinkClick r:id="rId2"/>
              </a:rPr>
              <a:t>https://teachablemachine.withgoogle.com/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 Light"/>
              <a:ea typeface="Noto Sans CJK KR Light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 Light"/>
              <a:ea typeface="Noto Sans CJK KR Light"/>
            </a:endParaRPr>
          </a:p>
        </p:txBody>
      </p:sp>
      <p:pic>
        <p:nvPicPr>
          <p:cNvPr id="10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3962" y="2162174"/>
            <a:ext cx="10116759" cy="2533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784" y="244929"/>
            <a:ext cx="30734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Noto Sans CJK KR Black"/>
                <a:ea typeface="Noto Sans CJK KR Black"/>
              </a:rPr>
              <a:t>개발 과정</a:t>
            </a:r>
            <a:endParaRPr lang="ko-KR" altLang="en-US" sz="2800">
              <a:latin typeface="Noto Sans CJK KR Black"/>
              <a:ea typeface="Noto Sans CJK KR Black"/>
            </a:endParaRPr>
          </a:p>
          <a:p>
            <a:pPr lvl="0">
              <a:defRPr/>
            </a:pPr>
            <a:r>
              <a:rPr lang="ko-KR" altLang="en-US" sz="2000">
                <a:latin typeface="Noto Sans CJK KR Thin"/>
                <a:ea typeface="Noto Sans CJK KR Thin"/>
              </a:rPr>
              <a:t>개발 관리 툴</a:t>
            </a:r>
            <a:endParaRPr lang="ko-KR" altLang="en-US" sz="2000">
              <a:latin typeface="Noto Sans CJK KR Thin"/>
              <a:ea typeface="Noto Sans CJK KR Thin"/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1353470" y="1810160"/>
            <a:ext cx="9314438" cy="3769584"/>
            <a:chOff x="1054477" y="2149533"/>
            <a:chExt cx="4128942" cy="3228339"/>
          </a:xfrm>
        </p:grpSpPr>
        <p:sp>
          <p:nvSpPr>
            <p:cNvPr id="10" name="직사각형 9"/>
            <p:cNvSpPr/>
            <p:nvPr/>
          </p:nvSpPr>
          <p:spPr>
            <a:xfrm>
              <a:off x="2234567" y="4784075"/>
              <a:ext cx="1768764" cy="2511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>
                  <a:latin typeface="Noto Sans CJK KR DemiLight"/>
                  <a:ea typeface="Noto Sans CJK KR DemiLight"/>
                </a:rPr>
                <a:t>Github</a:t>
              </a:r>
              <a:endParaRPr lang="en-US" altLang="ko-KR" sz="1400">
                <a:latin typeface="Noto Sans CJK KR DemiLight"/>
                <a:ea typeface="Noto Sans CJK KR DemiLight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54477" y="5121550"/>
              <a:ext cx="4128942" cy="256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>
                  <a:latin typeface="Noto Sans CJK KR Light"/>
                  <a:ea typeface="Noto Sans CJK KR Light"/>
                  <a:hlinkClick r:id="rId2"/>
                </a:rPr>
                <a:t>https://github.com/HySeP/WebProgramming_TeamProject</a:t>
              </a:r>
              <a:endParaRPr lang="en-US" altLang="ko-KR" sz="1400">
                <a:latin typeface="Noto Sans CJK KR Light"/>
                <a:ea typeface="Noto Sans CJK KR Light"/>
              </a:endParaRPr>
            </a:p>
          </p:txBody>
        </p:sp>
        <p:pic>
          <p:nvPicPr>
            <p:cNvPr id="2" name="그림 1"/>
            <p:cNvPicPr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644339" y="2149533"/>
              <a:ext cx="2949219" cy="2520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784" y="244929"/>
            <a:ext cx="3073495" cy="819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Noto Sans CJK KR Black"/>
                <a:ea typeface="Noto Sans CJK KR Black"/>
              </a:rPr>
              <a:t>개발 과정</a:t>
            </a:r>
            <a:endParaRPr lang="ko-KR" altLang="en-US" sz="2800">
              <a:latin typeface="Noto Sans CJK KR Black"/>
              <a:ea typeface="Noto Sans CJK KR Black"/>
            </a:endParaRPr>
          </a:p>
          <a:p>
            <a:pPr lvl="0">
              <a:defRPr/>
            </a:pPr>
            <a:r>
              <a:rPr lang="en-US" altLang="ko-KR" sz="2000">
                <a:latin typeface="Noto Sans CJK KR Thin"/>
                <a:ea typeface="Noto Sans CJK KR Thin"/>
              </a:rPr>
              <a:t>1. </a:t>
            </a:r>
            <a:r>
              <a:rPr lang="ko-KR" altLang="en-US" sz="2000">
                <a:latin typeface="Noto Sans CJK KR Thin"/>
                <a:ea typeface="Noto Sans CJK KR Thin"/>
              </a:rPr>
              <a:t>메인 화면</a:t>
            </a:r>
            <a:endParaRPr lang="ko-KR" altLang="en-US" sz="2000">
              <a:latin typeface="Noto Sans CJK KR Thin"/>
              <a:ea typeface="Noto Sans CJK KR Thin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5557" y="1423258"/>
            <a:ext cx="6737178" cy="3932107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46869" y="1419532"/>
            <a:ext cx="4906302" cy="43452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84" y="244929"/>
            <a:ext cx="3073495" cy="819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Noto Sans CJK KR Black"/>
                <a:ea typeface="Noto Sans CJK KR Black"/>
              </a:rPr>
              <a:t>개발 과정</a:t>
            </a:r>
            <a:endParaRPr lang="ko-KR" altLang="en-US" sz="2800">
              <a:latin typeface="Noto Sans CJK KR Black"/>
              <a:ea typeface="Noto Sans CJK KR Black"/>
            </a:endParaRPr>
          </a:p>
          <a:p>
            <a:pPr lvl="0">
              <a:defRPr/>
            </a:pPr>
            <a:r>
              <a:rPr lang="en-US" altLang="ko-KR" sz="2000">
                <a:latin typeface="Noto Sans CJK KR Thin"/>
                <a:ea typeface="Noto Sans CJK KR Thin"/>
              </a:rPr>
              <a:t>2. </a:t>
            </a:r>
            <a:r>
              <a:rPr lang="ko-KR" altLang="en-US" sz="2000">
                <a:latin typeface="Noto Sans CJK KR Thin"/>
                <a:ea typeface="Noto Sans CJK KR Thin"/>
              </a:rPr>
              <a:t>목록 화면</a:t>
            </a:r>
            <a:endParaRPr lang="ko-KR" altLang="en-US" sz="2000">
              <a:latin typeface="Noto Sans CJK KR Thin"/>
              <a:ea typeface="Noto Sans CJK KR Thin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3753" y="1306200"/>
            <a:ext cx="6166337" cy="4245600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09188" y="1284110"/>
            <a:ext cx="5129613" cy="46795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84" y="244929"/>
            <a:ext cx="3073495" cy="819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Noto Sans CJK KR Black"/>
                <a:ea typeface="Noto Sans CJK KR Black"/>
              </a:rPr>
              <a:t>개발 과정</a:t>
            </a:r>
            <a:endParaRPr lang="ko-KR" altLang="en-US" sz="2800">
              <a:latin typeface="Noto Sans CJK KR Black"/>
              <a:ea typeface="Noto Sans CJK KR Black"/>
            </a:endParaRPr>
          </a:p>
          <a:p>
            <a:pPr lvl="0">
              <a:defRPr/>
            </a:pPr>
            <a:r>
              <a:rPr lang="en-US" altLang="ko-KR" sz="2000">
                <a:latin typeface="Noto Sans CJK KR Thin"/>
                <a:ea typeface="Noto Sans CJK KR Thin"/>
              </a:rPr>
              <a:t>3. </a:t>
            </a:r>
            <a:r>
              <a:rPr lang="ko-KR" altLang="en-US" sz="2000">
                <a:latin typeface="Noto Sans CJK KR Thin"/>
                <a:ea typeface="Noto Sans CJK KR Thin"/>
              </a:rPr>
              <a:t>분석 화면</a:t>
            </a:r>
            <a:endParaRPr lang="ko-KR" altLang="en-US" sz="2000">
              <a:latin typeface="Noto Sans CJK KR Thin"/>
              <a:ea typeface="Noto Sans CJK KR Thin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0938" y="1388684"/>
            <a:ext cx="7110124" cy="43600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84" y="244929"/>
            <a:ext cx="3073495" cy="819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Noto Sans CJK KR Black"/>
                <a:ea typeface="Noto Sans CJK KR Black"/>
              </a:rPr>
              <a:t>개발 과정</a:t>
            </a:r>
            <a:endParaRPr lang="ko-KR" altLang="en-US" sz="2800">
              <a:latin typeface="Noto Sans CJK KR Black"/>
              <a:ea typeface="Noto Sans CJK KR Black"/>
            </a:endParaRPr>
          </a:p>
          <a:p>
            <a:pPr lvl="0">
              <a:defRPr/>
            </a:pPr>
            <a:r>
              <a:rPr lang="en-US" altLang="ko-KR" sz="2000">
                <a:latin typeface="Noto Sans CJK KR Thin"/>
                <a:ea typeface="Noto Sans CJK KR Thin"/>
              </a:rPr>
              <a:t>4. </a:t>
            </a:r>
            <a:r>
              <a:rPr lang="ko-KR" altLang="en-US" sz="2000">
                <a:latin typeface="Noto Sans CJK KR Thin"/>
                <a:ea typeface="Noto Sans CJK KR Thin"/>
              </a:rPr>
              <a:t>결과 화면</a:t>
            </a:r>
            <a:endParaRPr lang="ko-KR" altLang="en-US" sz="2000">
              <a:latin typeface="Noto Sans CJK KR Thin"/>
              <a:ea typeface="Noto Sans CJK KR Thin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41922" y="1165225"/>
            <a:ext cx="3700395" cy="492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0" y="3309256"/>
            <a:ext cx="9000000" cy="6146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71776" y="2479194"/>
            <a:ext cx="9354649" cy="1405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400">
                <a:solidFill>
                  <a:srgbClr val="002060"/>
                </a:solidFill>
                <a:latin typeface="Noto Sans CJK KR Black"/>
                <a:ea typeface="Noto Sans CJK KR Black"/>
              </a:rPr>
              <a:t>4.  </a:t>
            </a:r>
            <a:r>
              <a:rPr lang="ko-KR" altLang="en-US" sz="5400">
                <a:solidFill>
                  <a:srgbClr val="002060"/>
                </a:solidFill>
                <a:latin typeface="Noto Sans CJK KR Black"/>
                <a:ea typeface="Noto Sans CJK KR Black"/>
              </a:rPr>
              <a:t>시연 영상 </a:t>
            </a:r>
            <a:r>
              <a:rPr lang="en-US" altLang="ko-KR" sz="5400">
                <a:solidFill>
                  <a:srgbClr val="002060"/>
                </a:solidFill>
                <a:latin typeface="Noto Sans CJK KR Black"/>
                <a:ea typeface="Noto Sans CJK KR Black"/>
              </a:rPr>
              <a:t>&amp; </a:t>
            </a:r>
            <a:r>
              <a:rPr lang="ko-KR" altLang="en-US" sz="5400">
                <a:solidFill>
                  <a:srgbClr val="002060"/>
                </a:solidFill>
                <a:latin typeface="Noto Sans CJK KR Black"/>
                <a:ea typeface="Noto Sans CJK KR Black"/>
              </a:rPr>
              <a:t>기대효과</a:t>
            </a:r>
            <a:endParaRPr lang="ko-KR" altLang="en-US" sz="5400">
              <a:solidFill>
                <a:srgbClr val="002060"/>
              </a:solidFill>
              <a:latin typeface="Noto Sans CJK KR Black"/>
              <a:ea typeface="Noto Sans CJK KR Black"/>
            </a:endParaRPr>
          </a:p>
          <a:p>
            <a:pPr marL="457200" lvl="0" indent="-457200">
              <a:buFont typeface="Arial"/>
              <a:buChar char="•"/>
              <a:defRPr lang="ko-KR" altLang="en-US"/>
            </a:pPr>
            <a:r>
              <a:rPr lang="ko-KR" altLang="en-US" sz="3200">
                <a:solidFill>
                  <a:schemeClr val="bg1"/>
                </a:solidFill>
                <a:latin typeface="Noto Sans CJK KR Thin"/>
                <a:ea typeface="Noto Sans CJK KR Thin"/>
              </a:rPr>
              <a:t>프로그램 시연 영상 </a:t>
            </a:r>
            <a:r>
              <a:rPr lang="en-US" altLang="ko-KR" sz="3200">
                <a:solidFill>
                  <a:schemeClr val="bg1"/>
                </a:solidFill>
                <a:latin typeface="Noto Sans CJK KR Thin"/>
                <a:ea typeface="Noto Sans CJK KR Thin"/>
              </a:rPr>
              <a:t>&amp; </a:t>
            </a:r>
            <a:r>
              <a:rPr lang="ko-KR" altLang="en-US" sz="3200">
                <a:solidFill>
                  <a:schemeClr val="bg1"/>
                </a:solidFill>
                <a:latin typeface="Noto Sans CJK KR Thin"/>
                <a:ea typeface="Noto Sans CJK KR Thin"/>
              </a:rPr>
              <a:t>기대효과</a:t>
            </a:r>
            <a:endParaRPr lang="ko-KR" altLang="en-US" sz="3200">
              <a:solidFill>
                <a:schemeClr val="bg1"/>
              </a:solidFill>
              <a:latin typeface="Noto Sans CJK KR Thin"/>
              <a:ea typeface="Noto Sans CJK KR Thi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784" y="244929"/>
            <a:ext cx="30734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Noto Sans CJK KR Black"/>
                <a:ea typeface="Noto Sans CJK KR Black"/>
              </a:rPr>
              <a:t>시연 영상</a:t>
            </a:r>
            <a:endParaRPr lang="ko-KR" altLang="en-US" sz="2800">
              <a:latin typeface="Noto Sans CJK KR Black"/>
              <a:ea typeface="Noto Sans CJK KR Black"/>
            </a:endParaRPr>
          </a:p>
          <a:p>
            <a:pPr lvl="0">
              <a:defRPr/>
            </a:pPr>
            <a:r>
              <a:rPr lang="ko-KR" altLang="en-US" sz="2000">
                <a:latin typeface="Noto Sans CJK KR Thin"/>
                <a:ea typeface="Noto Sans CJK KR Thin"/>
              </a:rPr>
              <a:t>데모 영상</a:t>
            </a:r>
            <a:endParaRPr lang="ko-KR" altLang="en-US" sz="2000">
              <a:latin typeface="Noto Sans CJK KR Thin"/>
              <a:ea typeface="Noto Sans CJK KR Thin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28138" y="5893487"/>
            <a:ext cx="7463862" cy="267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hlinkClick r:id="rId2"/>
              </a:rPr>
              <a:t>https://github.com/HySeP/WebProgramming_TeamProject/blob/master/%EC%8B%9C%EC%97%B0.mp4</a:t>
            </a:r>
            <a:endParaRPr lang="ko-KR" altLang="en-US" sz="1200"/>
          </a:p>
        </p:txBody>
      </p:sp>
      <p:pic>
        <p:nvPicPr>
          <p:cNvPr id="10" name="시연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986140" y="1117203"/>
            <a:ext cx="8219720" cy="4623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7118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84" y="244929"/>
            <a:ext cx="4166297" cy="819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Noto Sans CJK KR Black"/>
                <a:ea typeface="Noto Sans CJK KR Black"/>
              </a:rPr>
              <a:t>시연 영상 </a:t>
            </a:r>
            <a:r>
              <a:rPr lang="en-US" altLang="ko-KR" sz="2800">
                <a:latin typeface="Noto Sans CJK KR Black"/>
                <a:ea typeface="Noto Sans CJK KR Black"/>
              </a:rPr>
              <a:t>&amp; </a:t>
            </a:r>
            <a:r>
              <a:rPr lang="ko-KR" altLang="en-US" sz="2800">
                <a:latin typeface="Noto Sans CJK KR Black"/>
                <a:ea typeface="Noto Sans CJK KR Black"/>
              </a:rPr>
              <a:t>기대효과</a:t>
            </a:r>
            <a:endParaRPr lang="ko-KR" altLang="en-US" sz="2800">
              <a:latin typeface="Noto Sans CJK KR Black"/>
              <a:ea typeface="Noto Sans CJK KR Black"/>
            </a:endParaRPr>
          </a:p>
          <a:p>
            <a:pPr lvl="0">
              <a:defRPr/>
            </a:pPr>
            <a:r>
              <a:rPr lang="ko-KR" altLang="en-US" sz="2000">
                <a:latin typeface="Noto Sans CJK KR Thin"/>
                <a:ea typeface="Noto Sans CJK KR Thin"/>
              </a:rPr>
              <a:t>기대 효과</a:t>
            </a:r>
            <a:endParaRPr lang="ko-KR" altLang="en-US" sz="2000">
              <a:latin typeface="Noto Sans CJK KR Thin"/>
              <a:ea typeface="Noto Sans CJK KR Thin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4210" y="2283762"/>
            <a:ext cx="11423580" cy="1914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Noto Sans CJK KR DemiLight"/>
                <a:ea typeface="Noto Sans CJK KR DemiLight"/>
              </a:rPr>
              <a:t>최근 </a:t>
            </a:r>
            <a:r>
              <a:rPr lang="en-US" altLang="ko-KR" sz="2000">
                <a:latin typeface="Noto Sans CJK KR DemiLight"/>
                <a:ea typeface="Noto Sans CJK KR DemiLight"/>
              </a:rPr>
              <a:t>COVID-19</a:t>
            </a:r>
            <a:r>
              <a:rPr lang="ko-KR" altLang="en-US" sz="2000">
                <a:latin typeface="Noto Sans CJK KR DemiLight"/>
                <a:ea typeface="Noto Sans CJK KR DemiLight"/>
              </a:rPr>
              <a:t>의 영향으로 헬스장 이용이 어려운 사람들을 위해 집에서도 효과적으로 운동할 수 있는 </a:t>
            </a:r>
            <a:endParaRPr lang="ko-KR" altLang="en-US" sz="2000">
              <a:latin typeface="Noto Sans CJK KR DemiLight"/>
              <a:ea typeface="Noto Sans CJK KR DemiLight"/>
            </a:endParaRPr>
          </a:p>
          <a:p>
            <a:pPr lvl="0">
              <a:defRPr/>
            </a:pPr>
            <a:r>
              <a:rPr lang="ko-KR" altLang="en-US" sz="2000">
                <a:latin typeface="Noto Sans CJK KR DemiLight"/>
                <a:ea typeface="Noto Sans CJK KR DemiLight"/>
              </a:rPr>
              <a:t>환경을 제공한다</a:t>
            </a:r>
            <a:r>
              <a:rPr lang="en-US" altLang="ko-KR" sz="2000">
                <a:latin typeface="Noto Sans CJK KR DemiLight"/>
                <a:ea typeface="Noto Sans CJK KR DemiLight"/>
              </a:rPr>
              <a:t>.</a:t>
            </a:r>
            <a:endParaRPr lang="en-US" altLang="ko-KR" sz="2000">
              <a:latin typeface="Noto Sans CJK KR DemiLight"/>
              <a:ea typeface="Noto Sans CJK KR DemiLight"/>
            </a:endParaRPr>
          </a:p>
          <a:p>
            <a:pPr lvl="0">
              <a:defRPr/>
            </a:pPr>
            <a:endParaRPr lang="en-US" altLang="ko-KR" sz="2000">
              <a:latin typeface="Noto Sans CJK KR DemiLight"/>
              <a:ea typeface="Noto Sans CJK KR DemiLight"/>
            </a:endParaRPr>
          </a:p>
          <a:p>
            <a:pPr lvl="0">
              <a:defRPr/>
            </a:pPr>
            <a:endParaRPr lang="en-US" altLang="ko-KR" sz="2000">
              <a:latin typeface="Noto Sans CJK KR DemiLight"/>
              <a:ea typeface="Noto Sans CJK KR DemiLight"/>
            </a:endParaRPr>
          </a:p>
          <a:p>
            <a:pPr lvl="0">
              <a:defRPr/>
            </a:pPr>
            <a:r>
              <a:rPr lang="ko-KR" altLang="en-US" sz="2000">
                <a:latin typeface="Noto Sans CJK KR DemiLight"/>
                <a:ea typeface="Noto Sans CJK KR DemiLight"/>
              </a:rPr>
              <a:t>운동에 입문하는 사람들에게 운동에 대한 정보를 알려주고 자세를 교정할 수 있도록 도와줄 수 있다</a:t>
            </a:r>
            <a:r>
              <a:rPr lang="en-US" altLang="ko-KR" sz="2000">
                <a:latin typeface="Noto Sans CJK KR DemiLight"/>
                <a:ea typeface="Noto Sans CJK KR DemiLight"/>
              </a:rPr>
              <a:t>.</a:t>
            </a:r>
            <a:endParaRPr lang="en-US" altLang="ko-KR" sz="2000">
              <a:latin typeface="Noto Sans CJK KR DemiLight"/>
              <a:ea typeface="Noto Sans CJK KR DemiLight"/>
            </a:endParaRPr>
          </a:p>
          <a:p>
            <a:pPr lvl="0">
              <a:defRPr/>
            </a:pPr>
            <a:endParaRPr lang="en-US" altLang="ko-KR" sz="2000">
              <a:latin typeface="Noto Sans CJK KR DemiLight"/>
              <a:ea typeface="Noto Sans CJK KR Demi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 rot="0">
            <a:off x="1291771" y="1787746"/>
            <a:ext cx="5965372" cy="687772"/>
            <a:chOff x="1291771" y="1904996"/>
            <a:chExt cx="5965372" cy="687772"/>
          </a:xfrm>
        </p:grpSpPr>
        <p:sp>
          <p:nvSpPr>
            <p:cNvPr id="2" name="직사각형 1"/>
            <p:cNvSpPr/>
            <p:nvPr/>
          </p:nvSpPr>
          <p:spPr>
            <a:xfrm>
              <a:off x="1291771" y="1925111"/>
              <a:ext cx="116115" cy="6676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latin typeface="Noto Sans CJK KR Black"/>
                <a:ea typeface="Noto Sans CJK KR Black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18405" y="1904996"/>
              <a:ext cx="553873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latin typeface="Noto Sans CJK KR Black"/>
                  <a:ea typeface="Noto Sans CJK KR Black"/>
                </a:rPr>
                <a:t>1. </a:t>
              </a:r>
              <a:r>
                <a:rPr lang="ko-KR" altLang="en-US" sz="2800">
                  <a:latin typeface="Noto Sans CJK KR Black"/>
                  <a:ea typeface="Noto Sans CJK KR Black"/>
                </a:rPr>
                <a:t>팀원 소개</a:t>
              </a:r>
              <a:endParaRPr lang="en-US" altLang="ko-KR" sz="2800">
                <a:latin typeface="Noto Sans CJK KR Black"/>
                <a:ea typeface="Noto Sans CJK KR Black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 rot="0">
            <a:off x="1291771" y="2542670"/>
            <a:ext cx="6621374" cy="667657"/>
            <a:chOff x="1291771" y="2856453"/>
            <a:chExt cx="6621374" cy="667657"/>
          </a:xfrm>
        </p:grpSpPr>
        <p:sp>
          <p:nvSpPr>
            <p:cNvPr id="8" name="직사각형 7"/>
            <p:cNvSpPr/>
            <p:nvPr/>
          </p:nvSpPr>
          <p:spPr>
            <a:xfrm>
              <a:off x="1291771" y="2856453"/>
              <a:ext cx="116115" cy="6676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solidFill>
                  <a:schemeClr val="tx1"/>
                </a:solidFill>
                <a:latin typeface="Noto Sans CJK KR Black"/>
                <a:ea typeface="Noto Sans CJK KR Black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18405" y="2876977"/>
              <a:ext cx="6194740" cy="5114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latin typeface="Noto Sans CJK KR Black"/>
                  <a:ea typeface="Noto Sans CJK KR Black"/>
                </a:rPr>
                <a:t>2. </a:t>
              </a:r>
              <a:r>
                <a:rPr lang="ko-KR" altLang="en-US" sz="2800">
                  <a:latin typeface="Noto Sans CJK KR Black"/>
                  <a:ea typeface="Noto Sans CJK KR Black"/>
                </a:rPr>
                <a:t>프로젝트 소개 </a:t>
              </a:r>
              <a:r>
                <a:rPr lang="en-US" altLang="ko-KR" sz="2800">
                  <a:latin typeface="Noto Sans CJK KR Black"/>
                  <a:ea typeface="Noto Sans CJK KR Black"/>
                </a:rPr>
                <a:t>&amp; </a:t>
              </a:r>
              <a:r>
                <a:rPr lang="ko-KR" altLang="en-US" sz="2800">
                  <a:latin typeface="Noto Sans CJK KR Black"/>
                  <a:ea typeface="Noto Sans CJK KR Black"/>
                </a:rPr>
                <a:t>개요</a:t>
              </a:r>
              <a:endParaRPr lang="en-US" altLang="ko-KR" sz="2800">
                <a:latin typeface="Noto Sans CJK KR Black"/>
                <a:ea typeface="Noto Sans CJK KR Black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 rot="0">
            <a:off x="1300590" y="4846204"/>
            <a:ext cx="6110514" cy="667657"/>
            <a:chOff x="1291771" y="3822422"/>
            <a:chExt cx="6110514" cy="667657"/>
          </a:xfrm>
        </p:grpSpPr>
        <p:sp>
          <p:nvSpPr>
            <p:cNvPr id="11" name="직사각형 10"/>
            <p:cNvSpPr/>
            <p:nvPr/>
          </p:nvSpPr>
          <p:spPr>
            <a:xfrm>
              <a:off x="1291771" y="3822422"/>
              <a:ext cx="116115" cy="6676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latin typeface="Noto Sans CJK KR Black"/>
                <a:ea typeface="Noto Sans CJK KR Black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18405" y="3858593"/>
              <a:ext cx="56838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latin typeface="Noto Sans CJK KR Black"/>
                  <a:ea typeface="Noto Sans CJK KR Black"/>
                </a:rPr>
                <a:t>5. </a:t>
              </a:r>
              <a:r>
                <a:rPr lang="ko-KR" altLang="en-US" sz="2800">
                  <a:latin typeface="Noto Sans CJK KR Black"/>
                  <a:ea typeface="Noto Sans CJK KR Black"/>
                </a:rPr>
                <a:t>회의</a:t>
              </a:r>
              <a:endParaRPr lang="ko-KR" altLang="en-US" sz="2800">
                <a:latin typeface="Noto Sans CJK KR Black"/>
                <a:ea typeface="Noto Sans CJK KR Black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291771" y="828671"/>
            <a:ext cx="55387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Noto Sans Mono CJK KR Bold"/>
                <a:ea typeface="Noto Sans Mono CJK KR Bold"/>
              </a:rPr>
              <a:t>목차</a:t>
            </a:r>
            <a:endParaRPr lang="en-US" altLang="ko-KR" sz="4000">
              <a:latin typeface="Noto Sans Mono CJK KR Bold"/>
              <a:ea typeface="Noto Sans Mono CJK KR Bold"/>
            </a:endParaRPr>
          </a:p>
        </p:txBody>
      </p:sp>
      <p:grpSp>
        <p:nvGrpSpPr>
          <p:cNvPr id="17" name="그룹 16"/>
          <p:cNvGrpSpPr/>
          <p:nvPr/>
        </p:nvGrpSpPr>
        <p:grpSpPr>
          <a:xfrm rot="0">
            <a:off x="1291771" y="3277479"/>
            <a:ext cx="6621374" cy="667657"/>
            <a:chOff x="1291771" y="2856453"/>
            <a:chExt cx="6621374" cy="667657"/>
          </a:xfrm>
        </p:grpSpPr>
        <p:sp>
          <p:nvSpPr>
            <p:cNvPr id="18" name="직사각형 17"/>
            <p:cNvSpPr/>
            <p:nvPr/>
          </p:nvSpPr>
          <p:spPr>
            <a:xfrm>
              <a:off x="1291771" y="2856453"/>
              <a:ext cx="116115" cy="6676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solidFill>
                  <a:schemeClr val="tx1"/>
                </a:solidFill>
                <a:latin typeface="Noto Sans CJK KR Black"/>
                <a:ea typeface="Noto Sans CJK KR Black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18405" y="2876977"/>
              <a:ext cx="61947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latin typeface="Noto Sans CJK KR Black"/>
                  <a:ea typeface="Noto Sans CJK KR Black"/>
                </a:rPr>
                <a:t>3. </a:t>
              </a:r>
              <a:r>
                <a:rPr lang="ko-KR" altLang="en-US" sz="2800">
                  <a:latin typeface="Noto Sans CJK KR Black"/>
                  <a:ea typeface="Noto Sans CJK KR Black"/>
                </a:rPr>
                <a:t>개발 과정</a:t>
              </a:r>
              <a:endParaRPr lang="en-US" altLang="ko-KR" sz="2800">
                <a:latin typeface="Noto Sans CJK KR Black"/>
                <a:ea typeface="Noto Sans CJK KR Black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 rot="0">
            <a:off x="1300590" y="4039414"/>
            <a:ext cx="6110513" cy="667657"/>
            <a:chOff x="1291771" y="3822422"/>
            <a:chExt cx="6110513" cy="667657"/>
          </a:xfrm>
        </p:grpSpPr>
        <p:sp>
          <p:nvSpPr>
            <p:cNvPr id="21" name="직사각형 20"/>
            <p:cNvSpPr/>
            <p:nvPr/>
          </p:nvSpPr>
          <p:spPr>
            <a:xfrm>
              <a:off x="1291771" y="3822422"/>
              <a:ext cx="116115" cy="6676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latin typeface="Noto Sans CJK KR Black"/>
                <a:ea typeface="Noto Sans CJK KR Black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18404" y="3858593"/>
              <a:ext cx="5683880" cy="5135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latin typeface="Noto Sans CJK KR Black"/>
                  <a:ea typeface="Noto Sans CJK KR Black"/>
                </a:rPr>
                <a:t>4. </a:t>
              </a:r>
              <a:r>
                <a:rPr lang="ko-KR" altLang="en-US" sz="2800">
                  <a:latin typeface="Noto Sans CJK KR Black"/>
                  <a:ea typeface="Noto Sans CJK KR Black"/>
                </a:rPr>
                <a:t>시연 영상 </a:t>
              </a:r>
              <a:r>
                <a:rPr lang="en-US" altLang="ko-KR" sz="2800">
                  <a:latin typeface="Noto Sans CJK KR Black"/>
                  <a:ea typeface="Noto Sans CJK KR Black"/>
                </a:rPr>
                <a:t>&amp; </a:t>
              </a:r>
              <a:r>
                <a:rPr lang="ko-KR" altLang="en-US" sz="2800">
                  <a:latin typeface="Noto Sans CJK KR Black"/>
                  <a:ea typeface="Noto Sans CJK KR Black"/>
                </a:rPr>
                <a:t>기대 효과</a:t>
              </a:r>
              <a:endParaRPr lang="ko-KR" altLang="en-US" sz="2800">
                <a:latin typeface="Noto Sans CJK KR Black"/>
                <a:ea typeface="Noto Sans CJK KR Black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8086" y="3309256"/>
            <a:ext cx="9000000" cy="614608"/>
          </a:xfrm>
          <a:prstGeom prst="rect">
            <a:avLst/>
          </a:prstGeom>
          <a:solidFill>
            <a:srgbClr val="6c3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71776" y="2479194"/>
            <a:ext cx="9354649" cy="1405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400">
                <a:solidFill>
                  <a:srgbClr val="6c398f"/>
                </a:solidFill>
                <a:latin typeface="Noto Sans CJK KR Black"/>
                <a:ea typeface="Noto Sans CJK KR Black"/>
              </a:rPr>
              <a:t>5.</a:t>
            </a:r>
            <a:r>
              <a:rPr lang="en-US" altLang="ko-KR" sz="5400">
                <a:solidFill>
                  <a:srgbClr val="002060"/>
                </a:solidFill>
                <a:latin typeface="Noto Sans CJK KR Black"/>
                <a:ea typeface="Noto Sans CJK KR Black"/>
              </a:rPr>
              <a:t>  </a:t>
            </a:r>
            <a:r>
              <a:rPr lang="ko-KR" altLang="en-US" sz="5400">
                <a:solidFill>
                  <a:srgbClr val="6c398f"/>
                </a:solidFill>
                <a:latin typeface="Noto Sans CJK KR Black"/>
                <a:ea typeface="Noto Sans CJK KR Black"/>
              </a:rPr>
              <a:t>회의</a:t>
            </a:r>
            <a:endParaRPr lang="ko-KR" altLang="en-US" sz="5400">
              <a:solidFill>
                <a:srgbClr val="6c398f"/>
              </a:solidFill>
              <a:latin typeface="Noto Sans CJK KR Black"/>
              <a:ea typeface="Noto Sans CJK KR Black"/>
            </a:endParaRPr>
          </a:p>
          <a:p>
            <a:pPr marL="457200" lvl="0" indent="-457200">
              <a:buFont typeface="Arial"/>
              <a:buChar char="•"/>
              <a:defRPr lang="ko-KR" altLang="en-US"/>
            </a:pPr>
            <a:r>
              <a:rPr lang="ko-KR" altLang="en-US" sz="3200">
                <a:solidFill>
                  <a:schemeClr val="bg1"/>
                </a:solidFill>
                <a:latin typeface="Noto Sans CJK KR Thin"/>
                <a:ea typeface="Noto Sans CJK KR Thin"/>
              </a:rPr>
              <a:t>회의 일정</a:t>
            </a:r>
            <a:endParaRPr lang="ko-KR" altLang="en-US" sz="3200">
              <a:solidFill>
                <a:schemeClr val="bg1"/>
              </a:solidFill>
              <a:latin typeface="Noto Sans CJK KR Thin"/>
              <a:ea typeface="Noto Sans CJK KR Thi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905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84" y="244929"/>
            <a:ext cx="4788867" cy="819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800">
                <a:latin typeface="Noto Sans CJK KR Black"/>
                <a:ea typeface="Noto Sans CJK KR Black"/>
              </a:rPr>
              <a:t>회의</a:t>
            </a:r>
            <a:endParaRPr lang="ko-KR" altLang="en-US" sz="2800">
              <a:latin typeface="Noto Sans CJK KR Black"/>
              <a:ea typeface="Noto Sans CJK KR Black"/>
            </a:endParaRPr>
          </a:p>
          <a:p>
            <a:pPr lvl="0">
              <a:defRPr lang="ko-KR" altLang="en-US"/>
            </a:pPr>
            <a:r>
              <a:rPr lang="ko-KR" altLang="en-US" sz="2000">
                <a:latin typeface="Noto Sans CJK KR Thin"/>
                <a:ea typeface="Noto Sans CJK KR Thin"/>
              </a:rPr>
              <a:t>회의 내용</a:t>
            </a:r>
            <a:endParaRPr lang="ko-KR" altLang="en-US" sz="2000">
              <a:latin typeface="Noto Sans CJK KR Thin"/>
              <a:ea typeface="Noto Sans CJK KR Thi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01787" y="1426991"/>
            <a:ext cx="2293337" cy="599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700">
                <a:latin typeface="Noto Sans CJK KR Medium"/>
                <a:ea typeface="Noto Sans CJK KR Medium"/>
              </a:rPr>
              <a:t>2020.05.24 19:00</a:t>
            </a:r>
            <a:endParaRPr lang="en-US" altLang="ko-KR" sz="1700">
              <a:latin typeface="Noto Sans CJK KR Medium"/>
              <a:ea typeface="Noto Sans CJK KR Medium"/>
            </a:endParaRPr>
          </a:p>
          <a:p>
            <a:pPr>
              <a:defRPr lang="ko-KR" altLang="en-US"/>
            </a:pPr>
            <a:r>
              <a:rPr lang="ko-KR" altLang="en-US" sz="1700">
                <a:latin typeface="Noto Sans CJK KR Medium"/>
                <a:ea typeface="Noto Sans CJK KR Medium"/>
              </a:rPr>
              <a:t>팀 회의</a:t>
            </a:r>
            <a:endParaRPr lang="en-US" altLang="ko-KR" sz="1700">
              <a:latin typeface="Noto Sans CJK KR Medium"/>
              <a:ea typeface="Noto Sans CJK KR Medium"/>
            </a:endParaRPr>
          </a:p>
        </p:txBody>
      </p:sp>
      <p:pic>
        <p:nvPicPr>
          <p:cNvPr id="2055" name="그림 205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34218" y="1426991"/>
            <a:ext cx="2083718" cy="4605169"/>
          </a:xfrm>
          <a:prstGeom prst="rect">
            <a:avLst/>
          </a:prstGeom>
        </p:spPr>
      </p:pic>
      <p:sp>
        <p:nvSpPr>
          <p:cNvPr id="2056" name="TextBox 2055"/>
          <p:cNvSpPr txBox="1"/>
          <p:nvPr/>
        </p:nvSpPr>
        <p:spPr>
          <a:xfrm>
            <a:off x="3401787" y="2114736"/>
            <a:ext cx="2421308" cy="1579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>
                <a:latin typeface="Noto Sans CJK KR Bold"/>
                <a:ea typeface="Noto Sans CJK KR Bold"/>
              </a:rPr>
              <a:t>사용 플랫폼</a:t>
            </a:r>
            <a:endParaRPr lang="ko-KR" altLang="en-US" sz="1400">
              <a:latin typeface="Noto Sans CJK KR Bold"/>
              <a:ea typeface="Noto Sans CJK KR Bold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카카오톡</a:t>
            </a:r>
            <a:endParaRPr lang="ko-KR" altLang="en-US" sz="1400">
              <a:latin typeface="Noto Sans CJK KR Thin"/>
              <a:ea typeface="Noto Sans CJK KR Thin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행아웃</a:t>
            </a:r>
            <a:endParaRPr lang="ko-KR" altLang="en-US" sz="1400">
              <a:latin typeface="Noto Sans CJK KR Thin"/>
              <a:ea typeface="Noto Sans CJK KR Thin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endParaRPr lang="en-US" altLang="ko-KR" sz="1400">
              <a:latin typeface="Noto Sans CJK KR Thin"/>
              <a:ea typeface="Noto Sans CJK KR Thin"/>
            </a:endParaRPr>
          </a:p>
          <a:p>
            <a:pPr>
              <a:defRPr lang="ko-KR" altLang="en-US"/>
            </a:pPr>
            <a:r>
              <a:rPr lang="ko-KR" altLang="en-US" sz="1400">
                <a:latin typeface="Noto Sans CJK KR Bold"/>
                <a:ea typeface="Noto Sans CJK KR Bold"/>
              </a:rPr>
              <a:t>회의 내용</a:t>
            </a:r>
            <a:endParaRPr lang="ko-KR" altLang="en-US" sz="1400">
              <a:latin typeface="Noto Sans CJK KR Bold"/>
              <a:ea typeface="Noto Sans CJK KR Bold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프로젝트 주제 선정</a:t>
            </a:r>
            <a:endParaRPr lang="ko-KR" altLang="en-US" sz="1400">
              <a:latin typeface="Noto Sans CJK KR Thin"/>
              <a:ea typeface="Noto Sans CJK KR Thin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팀원 역할 분배</a:t>
            </a:r>
            <a:endParaRPr lang="ko-KR" altLang="en-US" sz="1400">
              <a:latin typeface="Noto Sans CJK KR Thin"/>
              <a:ea typeface="Noto Sans CJK KR Thi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25929" y="1377788"/>
            <a:ext cx="2613787" cy="601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700">
                <a:latin typeface="Noto Sans CJK KR Medium"/>
                <a:ea typeface="Noto Sans CJK KR Medium"/>
              </a:rPr>
              <a:t>2020.06.05</a:t>
            </a:r>
            <a:r>
              <a:rPr lang="ko-KR" altLang="en-US" sz="1700">
                <a:latin typeface="Noto Sans CJK KR Medium"/>
                <a:ea typeface="Noto Sans CJK KR Medium"/>
              </a:rPr>
              <a:t> </a:t>
            </a:r>
            <a:r>
              <a:rPr lang="en-US" altLang="ko-KR" sz="1700">
                <a:latin typeface="Noto Sans CJK KR Medium"/>
                <a:ea typeface="Noto Sans CJK KR Medium"/>
              </a:rPr>
              <a:t>19:00</a:t>
            </a:r>
            <a:endParaRPr lang="en-US" altLang="ko-KR" sz="1700">
              <a:latin typeface="Noto Sans CJK KR Medium"/>
              <a:ea typeface="Noto Sans CJK KR Medium"/>
            </a:endParaRPr>
          </a:p>
          <a:p>
            <a:pPr>
              <a:defRPr lang="ko-KR" altLang="en-US"/>
            </a:pPr>
            <a:r>
              <a:rPr lang="ko-KR" altLang="en-US" sz="1700">
                <a:latin typeface="Noto Sans CJK KR Medium"/>
                <a:ea typeface="Noto Sans CJK KR Medium"/>
              </a:rPr>
              <a:t>팀 회의 </a:t>
            </a:r>
            <a:endParaRPr lang="ko-KR" altLang="en-US" sz="1700">
              <a:latin typeface="Noto Sans CJK KR Medium"/>
              <a:ea typeface="Noto Sans CJK KR Mediu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002559" y="1439856"/>
            <a:ext cx="2600772" cy="453455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725930" y="2134351"/>
            <a:ext cx="3221656" cy="1578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>
                <a:latin typeface="Noto Sans CJK KR Bold"/>
                <a:ea typeface="Noto Sans CJK KR Bold"/>
              </a:rPr>
              <a:t>사용 플랫폼</a:t>
            </a:r>
            <a:endParaRPr lang="ko-KR" altLang="en-US" sz="1400">
              <a:latin typeface="Noto Sans CJK KR Bold"/>
              <a:ea typeface="Noto Sans CJK KR Bold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카카오톡</a:t>
            </a:r>
            <a:endParaRPr lang="ko-KR" altLang="en-US" sz="1400">
              <a:latin typeface="Noto Sans CJK KR Thin"/>
              <a:ea typeface="Noto Sans CJK KR Thin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en-US" altLang="ko-KR" sz="1400">
                <a:latin typeface="Noto Sans CJK KR Thin"/>
                <a:ea typeface="Noto Sans CJK KR Thin"/>
              </a:rPr>
              <a:t>meet</a:t>
            </a:r>
            <a:endParaRPr lang="en-US" altLang="ko-KR" sz="1400">
              <a:latin typeface="Noto Sans CJK KR Thin"/>
              <a:ea typeface="Noto Sans CJK KR Thin"/>
            </a:endParaRPr>
          </a:p>
          <a:p>
            <a:pPr>
              <a:defRPr lang="ko-KR" altLang="en-US"/>
            </a:pPr>
            <a:endParaRPr lang="en-US" altLang="ko-KR" sz="1400">
              <a:latin typeface="Noto Sans CJK KR Thin"/>
              <a:ea typeface="Noto Sans CJK KR Thin"/>
            </a:endParaRPr>
          </a:p>
          <a:p>
            <a:pPr>
              <a:defRPr lang="ko-KR" altLang="en-US"/>
            </a:pPr>
            <a:r>
              <a:rPr lang="ko-KR" altLang="en-US" sz="1400">
                <a:latin typeface="Noto Sans CJK KR Bold"/>
                <a:ea typeface="Noto Sans CJK KR Bold"/>
              </a:rPr>
              <a:t>회의내용</a:t>
            </a:r>
            <a:endParaRPr lang="ko-KR" altLang="en-US" sz="1400">
              <a:latin typeface="Noto Sans CJK KR Bold"/>
              <a:ea typeface="Noto Sans CJK KR Bold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프로젝트 요구사항 정리 </a:t>
            </a:r>
            <a:endParaRPr lang="ko-KR" altLang="en-US" sz="1400">
              <a:latin typeface="Noto Sans CJK KR Thin"/>
              <a:ea typeface="Noto Sans CJK KR Thin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추후 회의 일정</a:t>
            </a:r>
            <a:r>
              <a:rPr lang="en-US" altLang="ko-KR" sz="1400">
                <a:latin typeface="Noto Sans CJK KR Thin"/>
                <a:ea typeface="Noto Sans CJK KR Thin"/>
              </a:rPr>
              <a:t>(</a:t>
            </a:r>
            <a:r>
              <a:rPr lang="ko-KR" altLang="en-US" sz="1400">
                <a:latin typeface="Noto Sans CJK KR Thin"/>
                <a:ea typeface="Noto Sans CJK KR Thin"/>
              </a:rPr>
              <a:t>대면</a:t>
            </a:r>
            <a:r>
              <a:rPr lang="en-US" altLang="ko-KR" sz="1400">
                <a:latin typeface="Noto Sans CJK KR Thin"/>
                <a:ea typeface="Noto Sans CJK KR Thin"/>
              </a:rPr>
              <a:t>)</a:t>
            </a:r>
            <a:endParaRPr lang="en-US" altLang="ko-KR" sz="1400">
              <a:latin typeface="Noto Sans CJK KR Thin"/>
              <a:ea typeface="Noto Sans CJK KR Thi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905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905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84" y="244929"/>
            <a:ext cx="4788867" cy="819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800">
                <a:latin typeface="Noto Sans CJK KR Black"/>
                <a:ea typeface="Noto Sans CJK KR Black"/>
              </a:rPr>
              <a:t>회의</a:t>
            </a:r>
            <a:endParaRPr lang="ko-KR" altLang="en-US" sz="2800">
              <a:latin typeface="Noto Sans CJK KR Black"/>
              <a:ea typeface="Noto Sans CJK KR Black"/>
            </a:endParaRPr>
          </a:p>
          <a:p>
            <a:pPr lvl="0">
              <a:defRPr lang="ko-KR" altLang="en-US"/>
            </a:pPr>
            <a:r>
              <a:rPr lang="ko-KR" altLang="en-US" sz="2000">
                <a:latin typeface="Noto Sans CJK KR Thin"/>
                <a:ea typeface="Noto Sans CJK KR Thin"/>
              </a:rPr>
              <a:t>회의 내용</a:t>
            </a:r>
            <a:endParaRPr lang="ko-KR" altLang="en-US" sz="2000">
              <a:latin typeface="Noto Sans CJK KR Thin"/>
              <a:ea typeface="Noto Sans CJK KR Thi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30361" y="2274977"/>
            <a:ext cx="2293337" cy="604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700">
                <a:latin typeface="Noto Sans CJK KR Medium"/>
                <a:ea typeface="Noto Sans CJK KR Medium"/>
              </a:rPr>
              <a:t>2020.06.08 19:00</a:t>
            </a:r>
            <a:endParaRPr lang="en-US" altLang="ko-KR" sz="1700">
              <a:latin typeface="Noto Sans CJK KR Medium"/>
              <a:ea typeface="Noto Sans CJK KR Medium"/>
            </a:endParaRPr>
          </a:p>
          <a:p>
            <a:pPr>
              <a:defRPr lang="ko-KR" altLang="en-US"/>
            </a:pPr>
            <a:r>
              <a:rPr lang="ko-KR" altLang="en-US" sz="1700">
                <a:latin typeface="Noto Sans CJK KR Medium"/>
                <a:ea typeface="Noto Sans CJK KR Medium"/>
              </a:rPr>
              <a:t>팀 회의</a:t>
            </a:r>
            <a:endParaRPr lang="en-US" altLang="ko-KR" sz="1700">
              <a:latin typeface="Noto Sans CJK KR Medium"/>
              <a:ea typeface="Noto Sans CJK KR Medium"/>
            </a:endParaRPr>
          </a:p>
        </p:txBody>
      </p:sp>
      <p:pic>
        <p:nvPicPr>
          <p:cNvPr id="2055" name="그림 205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1105" y="2241776"/>
            <a:ext cx="3081171" cy="2317297"/>
          </a:xfrm>
          <a:prstGeom prst="rect">
            <a:avLst/>
          </a:prstGeom>
        </p:spPr>
      </p:pic>
      <p:sp>
        <p:nvSpPr>
          <p:cNvPr id="2056" name="TextBox 2055"/>
          <p:cNvSpPr txBox="1"/>
          <p:nvPr/>
        </p:nvSpPr>
        <p:spPr>
          <a:xfrm>
            <a:off x="3439181" y="3014934"/>
            <a:ext cx="2421308" cy="1374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>
                <a:latin typeface="Noto Sans CJK KR Bold"/>
                <a:ea typeface="Noto Sans CJK KR Bold"/>
              </a:rPr>
              <a:t>사용 플랫폼</a:t>
            </a:r>
            <a:endParaRPr lang="ko-KR" altLang="en-US" sz="1400">
              <a:latin typeface="Noto Sans CJK KR Bold"/>
              <a:ea typeface="Noto Sans CJK KR Bold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대면 회의</a:t>
            </a:r>
            <a:endParaRPr lang="ko-KR" altLang="en-US" sz="1400">
              <a:latin typeface="Noto Sans CJK KR Thin"/>
              <a:ea typeface="Noto Sans CJK KR Thin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endParaRPr lang="en-US" altLang="ko-KR" sz="1400">
              <a:latin typeface="Noto Sans CJK KR Thin"/>
              <a:ea typeface="Noto Sans CJK KR Thin"/>
            </a:endParaRPr>
          </a:p>
          <a:p>
            <a:pPr>
              <a:defRPr lang="ko-KR" altLang="en-US"/>
            </a:pPr>
            <a:r>
              <a:rPr lang="ko-KR" altLang="en-US" sz="1400">
                <a:latin typeface="Noto Sans CJK KR Bold"/>
                <a:ea typeface="Noto Sans CJK KR Bold"/>
              </a:rPr>
              <a:t>회의 내용</a:t>
            </a:r>
            <a:endParaRPr lang="ko-KR" altLang="en-US" sz="1400">
              <a:latin typeface="Noto Sans CJK KR Bold"/>
              <a:ea typeface="Noto Sans CJK KR Bold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en-US" altLang="ko-KR" sz="1400">
                <a:latin typeface="Noto Sans CJK KR Thin"/>
                <a:ea typeface="Noto Sans CJK KR Thin"/>
              </a:rPr>
              <a:t>API </a:t>
            </a:r>
            <a:r>
              <a:rPr lang="ko-KR" altLang="en-US" sz="1400">
                <a:latin typeface="Noto Sans CJK KR Thin"/>
                <a:ea typeface="Noto Sans CJK KR Thin"/>
              </a:rPr>
              <a:t>적용 완료</a:t>
            </a:r>
            <a:endParaRPr lang="ko-KR" altLang="en-US" sz="1400">
              <a:latin typeface="Noto Sans CJK KR Thin"/>
              <a:ea typeface="Noto Sans CJK KR Thin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개략적인 화면 구상</a:t>
            </a:r>
            <a:endParaRPr lang="ko-KR" altLang="en-US" sz="1400">
              <a:latin typeface="Noto Sans CJK KR Thin"/>
              <a:ea typeface="Noto Sans CJK KR Thi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23737" y="2242093"/>
            <a:ext cx="2613787" cy="603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700">
                <a:latin typeface="Noto Sans CJK KR Medium"/>
                <a:ea typeface="Noto Sans CJK KR Medium"/>
              </a:rPr>
              <a:t>2020.06.24</a:t>
            </a:r>
            <a:r>
              <a:rPr lang="ko-KR" altLang="en-US" sz="1700">
                <a:latin typeface="Noto Sans CJK KR Medium"/>
                <a:ea typeface="Noto Sans CJK KR Medium"/>
              </a:rPr>
              <a:t> </a:t>
            </a:r>
            <a:r>
              <a:rPr lang="en-US" altLang="ko-KR" sz="1700">
                <a:latin typeface="Noto Sans CJK KR Medium"/>
                <a:ea typeface="Noto Sans CJK KR Medium"/>
              </a:rPr>
              <a:t>19:00</a:t>
            </a:r>
            <a:endParaRPr lang="en-US" altLang="ko-KR" sz="1700">
              <a:latin typeface="Noto Sans CJK KR Medium"/>
              <a:ea typeface="Noto Sans CJK KR Medium"/>
            </a:endParaRPr>
          </a:p>
          <a:p>
            <a:pPr>
              <a:defRPr lang="ko-KR" altLang="en-US"/>
            </a:pPr>
            <a:r>
              <a:rPr lang="ko-KR" altLang="en-US" sz="1700">
                <a:latin typeface="Noto Sans CJK KR Medium"/>
                <a:ea typeface="Noto Sans CJK KR Medium"/>
              </a:rPr>
              <a:t>팀 회의 </a:t>
            </a:r>
            <a:endParaRPr lang="ko-KR" altLang="en-US" sz="1700">
              <a:latin typeface="Noto Sans CJK KR Medium"/>
              <a:ea typeface="Noto Sans CJK KR Mediu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24575" y="2284786"/>
            <a:ext cx="3047004" cy="228842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223738" y="2998656"/>
            <a:ext cx="2886516" cy="1580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>
                <a:latin typeface="Noto Sans CJK KR Bold"/>
                <a:ea typeface="Noto Sans CJK KR Bold"/>
              </a:rPr>
              <a:t>사용 플랫폼</a:t>
            </a:r>
            <a:endParaRPr lang="ko-KR" altLang="en-US" sz="1400">
              <a:latin typeface="Noto Sans CJK KR Bold"/>
              <a:ea typeface="Noto Sans CJK KR Bold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대면 회의</a:t>
            </a:r>
            <a:endParaRPr lang="ko-KR" altLang="en-US" sz="1400">
              <a:latin typeface="Noto Sans CJK KR Thin"/>
              <a:ea typeface="Noto Sans CJK KR Thin"/>
            </a:endParaRPr>
          </a:p>
          <a:p>
            <a:pPr>
              <a:defRPr lang="ko-KR" altLang="en-US"/>
            </a:pPr>
            <a:endParaRPr lang="en-US" altLang="ko-KR" sz="1400">
              <a:latin typeface="Noto Sans CJK KR Thin"/>
              <a:ea typeface="Noto Sans CJK KR Thin"/>
            </a:endParaRPr>
          </a:p>
          <a:p>
            <a:pPr>
              <a:defRPr lang="ko-KR" altLang="en-US"/>
            </a:pPr>
            <a:r>
              <a:rPr lang="ko-KR" altLang="en-US" sz="1400">
                <a:latin typeface="Noto Sans CJK KR Bold"/>
                <a:ea typeface="Noto Sans CJK KR Bold"/>
              </a:rPr>
              <a:t>회의내용</a:t>
            </a:r>
            <a:endParaRPr lang="ko-KR" altLang="en-US" sz="1400">
              <a:latin typeface="Noto Sans CJK KR Bold"/>
              <a:ea typeface="Noto Sans CJK KR Bold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개별 기능 구현</a:t>
            </a:r>
            <a:endParaRPr lang="ko-KR" altLang="en-US" sz="1400">
              <a:latin typeface="Noto Sans CJK KR Thin"/>
              <a:ea typeface="Noto Sans CJK KR Thin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리더보드 기능 추가 예정</a:t>
            </a:r>
            <a:endParaRPr lang="ko-KR" altLang="en-US" sz="1400">
              <a:latin typeface="Noto Sans CJK KR Thin"/>
              <a:ea typeface="Noto Sans CJK KR Thin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endParaRPr lang="ko-KR" altLang="en-US" sz="1400">
              <a:latin typeface="Noto Sans CJK KR Thin"/>
              <a:ea typeface="Noto Sans CJK KR Thi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905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84" y="244929"/>
            <a:ext cx="4788867" cy="819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800">
                <a:latin typeface="Noto Sans CJK KR Black"/>
                <a:ea typeface="Noto Sans CJK KR Black"/>
              </a:rPr>
              <a:t>회의</a:t>
            </a:r>
            <a:endParaRPr lang="ko-KR" altLang="en-US" sz="2800">
              <a:latin typeface="Noto Sans CJK KR Black"/>
              <a:ea typeface="Noto Sans CJK KR Black"/>
            </a:endParaRPr>
          </a:p>
          <a:p>
            <a:pPr lvl="0">
              <a:defRPr lang="ko-KR" altLang="en-US"/>
            </a:pPr>
            <a:r>
              <a:rPr lang="ko-KR" altLang="en-US" sz="2000">
                <a:latin typeface="Noto Sans CJK KR Thin"/>
                <a:ea typeface="Noto Sans CJK KR Thin"/>
              </a:rPr>
              <a:t>회의 내용</a:t>
            </a:r>
            <a:endParaRPr lang="ko-KR" altLang="en-US" sz="2000">
              <a:latin typeface="Noto Sans CJK KR Thin"/>
              <a:ea typeface="Noto Sans CJK KR Thi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01787" y="1426991"/>
            <a:ext cx="2293337" cy="599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700">
                <a:latin typeface="Noto Sans CJK KR Medium"/>
                <a:ea typeface="Noto Sans CJK KR Medium"/>
              </a:rPr>
              <a:t>2020.06.27 19:00</a:t>
            </a:r>
            <a:endParaRPr lang="en-US" altLang="ko-KR" sz="1700">
              <a:latin typeface="Noto Sans CJK KR Medium"/>
              <a:ea typeface="Noto Sans CJK KR Medium"/>
            </a:endParaRPr>
          </a:p>
          <a:p>
            <a:pPr>
              <a:defRPr lang="ko-KR" altLang="en-US"/>
            </a:pPr>
            <a:r>
              <a:rPr lang="ko-KR" altLang="en-US" sz="1700">
                <a:latin typeface="Noto Sans CJK KR Medium"/>
                <a:ea typeface="Noto Sans CJK KR Medium"/>
              </a:rPr>
              <a:t>팀 회의</a:t>
            </a:r>
            <a:endParaRPr lang="en-US" altLang="ko-KR" sz="1700">
              <a:latin typeface="Noto Sans CJK KR Medium"/>
              <a:ea typeface="Noto Sans CJK KR Medium"/>
            </a:endParaRPr>
          </a:p>
        </p:txBody>
      </p:sp>
      <p:pic>
        <p:nvPicPr>
          <p:cNvPr id="2055" name="그림 205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4213" y="1418171"/>
            <a:ext cx="2143727" cy="4605169"/>
          </a:xfrm>
          <a:prstGeom prst="rect">
            <a:avLst/>
          </a:prstGeom>
        </p:spPr>
      </p:pic>
      <p:sp>
        <p:nvSpPr>
          <p:cNvPr id="2056" name="TextBox 2055"/>
          <p:cNvSpPr txBox="1"/>
          <p:nvPr/>
        </p:nvSpPr>
        <p:spPr>
          <a:xfrm>
            <a:off x="3401787" y="2114736"/>
            <a:ext cx="2421308" cy="1369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>
                <a:latin typeface="Noto Sans CJK KR Bold"/>
                <a:ea typeface="Noto Sans CJK KR Bold"/>
              </a:rPr>
              <a:t>사용 플랫폼</a:t>
            </a:r>
            <a:endParaRPr lang="ko-KR" altLang="en-US" sz="1400">
              <a:latin typeface="Noto Sans CJK KR Bold"/>
              <a:ea typeface="Noto Sans CJK KR Bold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카카오톡</a:t>
            </a:r>
            <a:endParaRPr lang="ko-KR" altLang="en-US" sz="1400">
              <a:latin typeface="Noto Sans CJK KR Thin"/>
              <a:ea typeface="Noto Sans CJK KR Thin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행아웃</a:t>
            </a:r>
            <a:endParaRPr lang="ko-KR" altLang="en-US" sz="1400">
              <a:latin typeface="Noto Sans CJK KR Thin"/>
              <a:ea typeface="Noto Sans CJK KR Thin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endParaRPr lang="en-US" altLang="ko-KR" sz="1400">
              <a:latin typeface="Noto Sans CJK KR Thin"/>
              <a:ea typeface="Noto Sans CJK KR Thin"/>
            </a:endParaRPr>
          </a:p>
          <a:p>
            <a:pPr>
              <a:defRPr lang="ko-KR" altLang="en-US"/>
            </a:pPr>
            <a:r>
              <a:rPr lang="ko-KR" altLang="en-US" sz="1400">
                <a:latin typeface="Noto Sans CJK KR Bold"/>
                <a:ea typeface="Noto Sans CJK KR Bold"/>
              </a:rPr>
              <a:t>회의 내용</a:t>
            </a:r>
            <a:endParaRPr lang="ko-KR" altLang="en-US" sz="1400">
              <a:latin typeface="Noto Sans CJK KR Bold"/>
              <a:ea typeface="Noto Sans CJK KR Bold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구현한 개별 기능 통합</a:t>
            </a:r>
            <a:endParaRPr lang="ko-KR" altLang="en-US" sz="1400">
              <a:latin typeface="Noto Sans CJK KR Thin"/>
              <a:ea typeface="Noto Sans CJK KR Thi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25929" y="1377788"/>
            <a:ext cx="2613787" cy="601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700">
                <a:latin typeface="Noto Sans CJK KR Medium"/>
                <a:ea typeface="Noto Sans CJK KR Medium"/>
              </a:rPr>
              <a:t>2020.07.01</a:t>
            </a:r>
            <a:r>
              <a:rPr lang="ko-KR" altLang="en-US" sz="1700">
                <a:latin typeface="Noto Sans CJK KR Medium"/>
                <a:ea typeface="Noto Sans CJK KR Medium"/>
              </a:rPr>
              <a:t> </a:t>
            </a:r>
            <a:r>
              <a:rPr lang="en-US" altLang="ko-KR" sz="1700">
                <a:latin typeface="Noto Sans CJK KR Medium"/>
                <a:ea typeface="Noto Sans CJK KR Medium"/>
              </a:rPr>
              <a:t>11:00</a:t>
            </a:r>
            <a:endParaRPr lang="en-US" altLang="ko-KR" sz="1700">
              <a:latin typeface="Noto Sans CJK KR Medium"/>
              <a:ea typeface="Noto Sans CJK KR Medium"/>
            </a:endParaRPr>
          </a:p>
          <a:p>
            <a:pPr>
              <a:defRPr lang="ko-KR" altLang="en-US"/>
            </a:pPr>
            <a:r>
              <a:rPr lang="ko-KR" altLang="en-US" sz="1700">
                <a:latin typeface="Noto Sans CJK KR Medium"/>
                <a:ea typeface="Noto Sans CJK KR Medium"/>
              </a:rPr>
              <a:t>팀 회의 </a:t>
            </a:r>
            <a:endParaRPr lang="ko-KR" altLang="en-US" sz="1700">
              <a:latin typeface="Noto Sans CJK KR Medium"/>
              <a:ea typeface="Noto Sans CJK KR Mediu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99018" y="1304316"/>
            <a:ext cx="2281581" cy="46923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725930" y="2134351"/>
            <a:ext cx="3221656" cy="1578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>
                <a:latin typeface="Noto Sans CJK KR Bold"/>
                <a:ea typeface="Noto Sans CJK KR Bold"/>
              </a:rPr>
              <a:t>사용 플랫폼</a:t>
            </a:r>
            <a:endParaRPr lang="ko-KR" altLang="en-US" sz="1400">
              <a:latin typeface="Noto Sans CJK KR Bold"/>
              <a:ea typeface="Noto Sans CJK KR Bold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대면 회의</a:t>
            </a:r>
            <a:endParaRPr lang="ko-KR" altLang="en-US" sz="1400">
              <a:latin typeface="Noto Sans CJK KR Thin"/>
              <a:ea typeface="Noto Sans CJK KR Thin"/>
            </a:endParaRPr>
          </a:p>
          <a:p>
            <a:pPr>
              <a:defRPr lang="ko-KR" altLang="en-US"/>
            </a:pPr>
            <a:endParaRPr lang="en-US" altLang="ko-KR" sz="1400">
              <a:latin typeface="Noto Sans CJK KR Thin"/>
              <a:ea typeface="Noto Sans CJK KR Thin"/>
            </a:endParaRPr>
          </a:p>
          <a:p>
            <a:pPr>
              <a:defRPr lang="ko-KR" altLang="en-US"/>
            </a:pPr>
            <a:r>
              <a:rPr lang="ko-KR" altLang="en-US" sz="1400">
                <a:latin typeface="Noto Sans CJK KR Bold"/>
                <a:ea typeface="Noto Sans CJK KR Bold"/>
              </a:rPr>
              <a:t>회의내용</a:t>
            </a:r>
            <a:endParaRPr lang="ko-KR" altLang="en-US" sz="1400">
              <a:latin typeface="Noto Sans CJK KR Bold"/>
              <a:ea typeface="Noto Sans CJK KR Bold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기능 수정</a:t>
            </a:r>
            <a:r>
              <a:rPr lang="en-US" altLang="ko-KR" sz="1400">
                <a:latin typeface="Noto Sans CJK KR Thin"/>
                <a:ea typeface="Noto Sans CJK KR Thin"/>
              </a:rPr>
              <a:t>/</a:t>
            </a:r>
            <a:r>
              <a:rPr lang="ko-KR" altLang="en-US" sz="1400">
                <a:latin typeface="Noto Sans CJK KR Thin"/>
                <a:ea typeface="Noto Sans CJK KR Thin"/>
              </a:rPr>
              <a:t>보완</a:t>
            </a:r>
            <a:endParaRPr lang="ko-KR" altLang="en-US" sz="1400">
              <a:latin typeface="Noto Sans CJK KR Thin"/>
              <a:ea typeface="Noto Sans CJK KR Thin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결과보고서 및 </a:t>
            </a:r>
            <a:r>
              <a:rPr lang="en-US" altLang="ko-KR" sz="1400">
                <a:latin typeface="Noto Sans CJK KR Thin"/>
                <a:ea typeface="Noto Sans CJK KR Thin"/>
              </a:rPr>
              <a:t>PPT</a:t>
            </a:r>
            <a:r>
              <a:rPr lang="ko-KR" altLang="en-US" sz="1400">
                <a:latin typeface="Noto Sans CJK KR Thin"/>
                <a:ea typeface="Noto Sans CJK KR Thin"/>
              </a:rPr>
              <a:t> 작성</a:t>
            </a:r>
            <a:endParaRPr lang="ko-KR" altLang="en-US" sz="1400">
              <a:latin typeface="Noto Sans CJK KR Thin"/>
              <a:ea typeface="Noto Sans CJK KR Thin"/>
            </a:endParaRP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최종 발표 준비</a:t>
            </a:r>
            <a:endParaRPr lang="ko-KR" altLang="en-US" sz="1400">
              <a:latin typeface="Noto Sans CJK KR Thin"/>
              <a:ea typeface="Noto Sans CJK KR Thi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84" y="244929"/>
            <a:ext cx="3467109" cy="819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800">
                <a:latin typeface="Noto Sans CJK KR Black"/>
                <a:ea typeface="Noto Sans CJK KR Black"/>
              </a:rPr>
              <a:t>회의</a:t>
            </a:r>
            <a:endParaRPr lang="ko-KR" altLang="en-US" sz="2800">
              <a:latin typeface="Noto Sans CJK KR Black"/>
              <a:ea typeface="Noto Sans CJK KR Black"/>
            </a:endParaRPr>
          </a:p>
          <a:p>
            <a:pPr lvl="0">
              <a:defRPr lang="ko-KR" altLang="en-US"/>
            </a:pPr>
            <a:r>
              <a:rPr lang="ko-KR" altLang="en-US" sz="2000">
                <a:latin typeface="Noto Sans CJK KR Thin"/>
                <a:ea typeface="Noto Sans CJK KR Thin"/>
              </a:rPr>
              <a:t>프로그램 구현 일정</a:t>
            </a:r>
            <a:endParaRPr lang="ko-KR" altLang="en-US" sz="2000">
              <a:latin typeface="Noto Sans CJK KR Thin"/>
              <a:ea typeface="Noto Sans CJK KR Thi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35477" y="5689600"/>
            <a:ext cx="6921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Noto Sans CJK KR Medium"/>
                <a:ea typeface="Noto Sans CJK KR Medium"/>
              </a:rPr>
              <a:t>프로젝트 구현 일정</a:t>
            </a:r>
            <a:endParaRPr lang="ko-KR" altLang="en-US">
              <a:latin typeface="Noto Sans CJK KR Thin"/>
              <a:ea typeface="Noto Sans CJK KR Thin"/>
            </a:endParaRPr>
          </a:p>
        </p:txBody>
      </p:sp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16988" y="1988349"/>
            <a:ext cx="7558022" cy="3128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5849FE2-015E-4189-BDE9-F8B2171EC46C}"/>
              </a:ext>
            </a:extLst>
          </p:cNvPr>
          <p:cNvSpPr/>
          <p:nvPr/>
        </p:nvSpPr>
        <p:spPr>
          <a:xfrm>
            <a:off x="457198" y="3309256"/>
            <a:ext cx="9000000" cy="614608"/>
          </a:xfrm>
          <a:prstGeom prst="rect">
            <a:avLst/>
          </a:prstGeom>
          <a:solidFill>
            <a:srgbClr val="CC4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71776" y="2479194"/>
            <a:ext cx="82238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CC462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1.  </a:t>
            </a:r>
            <a:r>
              <a:rPr lang="ko-KR" altLang="en-US" sz="5400" dirty="0">
                <a:solidFill>
                  <a:srgbClr val="CC462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팀원 소개</a:t>
            </a:r>
            <a:endParaRPr lang="en-US" altLang="ko-KR" sz="5400" dirty="0">
              <a:solidFill>
                <a:srgbClr val="CC4626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프로젝트 참여 학생</a:t>
            </a:r>
            <a:r>
              <a:rPr lang="en-US" altLang="ko-KR" sz="320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역할</a:t>
            </a:r>
          </a:p>
          <a:p>
            <a:endParaRPr lang="ko-KR" altLang="en-US" sz="5400" dirty="0">
              <a:solidFill>
                <a:srgbClr val="CC4626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46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83" y="244929"/>
            <a:ext cx="3487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Noto Sans CJK KR Black"/>
                <a:ea typeface="Noto Sans CJK KR Black"/>
              </a:rPr>
              <a:t>팀원 소개</a:t>
            </a:r>
            <a:endParaRPr lang="ko-KR" altLang="en-US" sz="2800">
              <a:latin typeface="Noto Sans CJK KR Black"/>
              <a:ea typeface="Noto Sans CJK KR Black"/>
            </a:endParaRPr>
          </a:p>
          <a:p>
            <a:pPr lvl="0">
              <a:defRPr/>
            </a:pPr>
            <a:r>
              <a:rPr lang="ko-KR" altLang="en-US" sz="2000">
                <a:latin typeface="Noto Sans CJK KR Thin"/>
                <a:ea typeface="Noto Sans CJK KR Thin"/>
              </a:rPr>
              <a:t>프로젝트 참여 학생 소개</a:t>
            </a:r>
            <a:endParaRPr lang="ko-KR" altLang="en-US" sz="2000">
              <a:latin typeface="Noto Sans CJK KR Thin"/>
              <a:ea typeface="Noto Sans CJK KR Thin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673983" y="2230278"/>
            <a:ext cx="2398873" cy="1311117"/>
            <a:chOff x="2326056" y="1864983"/>
            <a:chExt cx="2398873" cy="1311117"/>
          </a:xfrm>
        </p:grpSpPr>
        <p:sp>
          <p:nvSpPr>
            <p:cNvPr id="12" name="TextBox 11"/>
            <p:cNvSpPr txBox="1"/>
            <p:nvPr/>
          </p:nvSpPr>
          <p:spPr>
            <a:xfrm>
              <a:off x="2326056" y="2512439"/>
              <a:ext cx="2398873" cy="6636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400">
                  <a:latin typeface="Noto Sans CJK KR Medium"/>
                  <a:ea typeface="Noto Sans CJK KR Medium"/>
                </a:rPr>
                <a:t>이윤근</a:t>
              </a:r>
              <a:r>
                <a:rPr lang="en-US" altLang="ko-KR" sz="2400">
                  <a:latin typeface="Noto Sans CJK KR Medium"/>
                  <a:ea typeface="Noto Sans CJK KR Medium"/>
                </a:rPr>
                <a:t>(</a:t>
              </a:r>
              <a:r>
                <a:rPr lang="ko-KR" altLang="en-US" sz="2400">
                  <a:latin typeface="Noto Sans CJK KR Medium"/>
                  <a:ea typeface="Noto Sans CJK KR Medium"/>
                </a:rPr>
                <a:t>팀장</a:t>
              </a:r>
              <a:r>
                <a:rPr lang="en-US" altLang="ko-KR" sz="2400">
                  <a:latin typeface="Noto Sans CJK KR Medium"/>
                  <a:ea typeface="Noto Sans CJK KR Medium"/>
                </a:rPr>
                <a:t>)</a:t>
              </a:r>
              <a:endParaRPr lang="en-US" altLang="ko-KR" sz="2400">
                <a:latin typeface="Noto Sans CJK KR Medium"/>
                <a:ea typeface="Noto Sans CJK KR Medium"/>
              </a:endParaRPr>
            </a:p>
            <a:p>
              <a:pPr algn="ctr">
                <a:defRPr/>
              </a:pPr>
              <a:r>
                <a:rPr lang="en-US" altLang="ko-KR" sz="1400">
                  <a:latin typeface="Noto Sans CJK KR Thin"/>
                  <a:ea typeface="Noto Sans CJK KR Thin"/>
                </a:rPr>
                <a:t>IT</a:t>
              </a:r>
              <a:r>
                <a:rPr lang="ko-KR" altLang="en-US" sz="1400">
                  <a:latin typeface="Noto Sans CJK KR Thin"/>
                  <a:ea typeface="Noto Sans CJK KR Thin"/>
                </a:rPr>
                <a:t>대학 컴퓨터학부</a:t>
              </a:r>
              <a:endParaRPr lang="ko-KR" altLang="en-US" sz="1400">
                <a:latin typeface="Noto Sans CJK KR Thin"/>
                <a:ea typeface="Noto Sans CJK KR Thin"/>
              </a:endParaRPr>
            </a:p>
          </p:txBody>
        </p:sp>
        <p:pic>
          <p:nvPicPr>
            <p:cNvPr id="4098" name="Picture 2" descr="User 6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240538" y="1864983"/>
              <a:ext cx="569911" cy="56991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3193100" y="2239097"/>
            <a:ext cx="2398873" cy="1311822"/>
            <a:chOff x="2326055" y="1864983"/>
            <a:chExt cx="2398873" cy="1311822"/>
          </a:xfrm>
        </p:grpSpPr>
        <p:sp>
          <p:nvSpPr>
            <p:cNvPr id="13" name="TextBox 12"/>
            <p:cNvSpPr txBox="1"/>
            <p:nvPr/>
          </p:nvSpPr>
          <p:spPr>
            <a:xfrm>
              <a:off x="2326055" y="2512438"/>
              <a:ext cx="2398873" cy="6643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400">
                  <a:latin typeface="Noto Sans CJK KR Medium"/>
                  <a:ea typeface="Noto Sans CJK KR Medium"/>
                </a:rPr>
                <a:t>라희재</a:t>
              </a:r>
              <a:endParaRPr lang="ko-KR" altLang="en-US" sz="2400">
                <a:latin typeface="Noto Sans CJK KR Medium"/>
                <a:ea typeface="Noto Sans CJK KR Medium"/>
              </a:endParaRPr>
            </a:p>
            <a:p>
              <a:pPr algn="ctr">
                <a:defRPr/>
              </a:pPr>
              <a:r>
                <a:rPr lang="en-US" altLang="ko-KR" sz="1400">
                  <a:latin typeface="Noto Sans CJK KR Thin"/>
                  <a:ea typeface="Noto Sans CJK KR Thin"/>
                </a:rPr>
                <a:t>IT</a:t>
              </a:r>
              <a:r>
                <a:rPr lang="ko-KR" altLang="en-US" sz="1400">
                  <a:latin typeface="Noto Sans CJK KR Thin"/>
                  <a:ea typeface="Noto Sans CJK KR Thin"/>
                </a:rPr>
                <a:t>대학 컴퓨터학부 </a:t>
              </a:r>
              <a:endParaRPr lang="en-US" altLang="ko-KR" sz="1400">
                <a:latin typeface="Noto Sans CJK KR Thin"/>
                <a:ea typeface="Noto Sans CJK KR Thin"/>
              </a:endParaRPr>
            </a:p>
          </p:txBody>
        </p:sp>
        <p:pic>
          <p:nvPicPr>
            <p:cNvPr id="14" name="Picture 2" descr="User 6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240538" y="1864983"/>
              <a:ext cx="569911" cy="569912"/>
            </a:xfrm>
            <a:prstGeom prst="rect">
              <a:avLst/>
            </a:prstGeom>
            <a:noFill/>
          </p:spPr>
        </p:pic>
      </p:grpSp>
      <p:grpSp>
        <p:nvGrpSpPr>
          <p:cNvPr id="15" name="그룹 14"/>
          <p:cNvGrpSpPr/>
          <p:nvPr/>
        </p:nvGrpSpPr>
        <p:grpSpPr>
          <a:xfrm rot="0">
            <a:off x="5906245" y="2247917"/>
            <a:ext cx="2398873" cy="1312528"/>
            <a:chOff x="2326055" y="1864983"/>
            <a:chExt cx="2398873" cy="1312528"/>
          </a:xfrm>
        </p:grpSpPr>
        <p:sp>
          <p:nvSpPr>
            <p:cNvPr id="16" name="TextBox 15"/>
            <p:cNvSpPr txBox="1"/>
            <p:nvPr/>
          </p:nvSpPr>
          <p:spPr>
            <a:xfrm>
              <a:off x="2326055" y="2512439"/>
              <a:ext cx="2398873" cy="665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400">
                  <a:latin typeface="Noto Sans CJK KR Medium"/>
                  <a:ea typeface="Noto Sans CJK KR Medium"/>
                </a:rPr>
                <a:t>박형석</a:t>
              </a:r>
              <a:endParaRPr lang="ko-KR" altLang="en-US" sz="2400">
                <a:latin typeface="Noto Sans CJK KR Medium"/>
                <a:ea typeface="Noto Sans CJK KR Medium"/>
              </a:endParaRPr>
            </a:p>
            <a:p>
              <a:pPr algn="ctr">
                <a:defRPr/>
              </a:pPr>
              <a:r>
                <a:rPr lang="en-US" altLang="ko-KR" sz="1400">
                  <a:latin typeface="Noto Sans CJK KR Thin"/>
                  <a:ea typeface="Noto Sans CJK KR Thin"/>
                </a:rPr>
                <a:t>IT</a:t>
              </a:r>
              <a:r>
                <a:rPr lang="ko-KR" altLang="en-US" sz="1400">
                  <a:latin typeface="Noto Sans CJK KR Thin"/>
                  <a:ea typeface="Noto Sans CJK KR Thin"/>
                </a:rPr>
                <a:t>대학 컴퓨터학부 </a:t>
              </a:r>
              <a:endParaRPr lang="en-US" altLang="ko-KR" sz="1400">
                <a:latin typeface="Noto Sans CJK KR Thin"/>
                <a:ea typeface="Noto Sans CJK KR Thin"/>
              </a:endParaRPr>
            </a:p>
          </p:txBody>
        </p:sp>
        <p:pic>
          <p:nvPicPr>
            <p:cNvPr id="17" name="Picture 2" descr="User 6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3240538" y="1864983"/>
              <a:ext cx="569911" cy="569912"/>
            </a:xfrm>
            <a:prstGeom prst="rect">
              <a:avLst/>
            </a:prstGeom>
            <a:noFill/>
          </p:spPr>
        </p:pic>
      </p:grpSp>
      <p:grpSp>
        <p:nvGrpSpPr>
          <p:cNvPr id="18" name="그룹 17"/>
          <p:cNvGrpSpPr/>
          <p:nvPr/>
        </p:nvGrpSpPr>
        <p:grpSpPr>
          <a:xfrm rot="0">
            <a:off x="8536498" y="2220641"/>
            <a:ext cx="2398873" cy="1313134"/>
            <a:chOff x="2326056" y="1864983"/>
            <a:chExt cx="2398873" cy="1313134"/>
          </a:xfrm>
        </p:grpSpPr>
        <p:sp>
          <p:nvSpPr>
            <p:cNvPr id="21" name="TextBox 20"/>
            <p:cNvSpPr txBox="1"/>
            <p:nvPr/>
          </p:nvSpPr>
          <p:spPr>
            <a:xfrm>
              <a:off x="2326056" y="2512439"/>
              <a:ext cx="2398873" cy="6656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400">
                  <a:latin typeface="Noto Sans CJK KR Medium"/>
                  <a:ea typeface="Noto Sans CJK KR Medium"/>
                </a:rPr>
                <a:t>김민종</a:t>
              </a:r>
              <a:endParaRPr lang="ko-KR" altLang="en-US" sz="2400">
                <a:latin typeface="Noto Sans CJK KR Medium"/>
                <a:ea typeface="Noto Sans CJK KR Medium"/>
              </a:endParaRPr>
            </a:p>
            <a:p>
              <a:pPr algn="ctr">
                <a:defRPr/>
              </a:pPr>
              <a:r>
                <a:rPr lang="en-US" altLang="ko-KR" sz="1400">
                  <a:latin typeface="Noto Sans CJK KR Thin"/>
                  <a:ea typeface="Noto Sans CJK KR Thin"/>
                </a:rPr>
                <a:t>IT</a:t>
              </a:r>
              <a:r>
                <a:rPr lang="ko-KR" altLang="en-US" sz="1400">
                  <a:latin typeface="Noto Sans CJK KR Thin"/>
                  <a:ea typeface="Noto Sans CJK KR Thin"/>
                </a:rPr>
                <a:t>대학 컴퓨터학부 </a:t>
              </a:r>
              <a:endParaRPr lang="en-US" altLang="ko-KR" sz="1400">
                <a:latin typeface="Noto Sans CJK KR Thin"/>
                <a:ea typeface="Noto Sans CJK KR Thin"/>
              </a:endParaRPr>
            </a:p>
          </p:txBody>
        </p:sp>
        <p:pic>
          <p:nvPicPr>
            <p:cNvPr id="22" name="Picture 2" descr="User 6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3240538" y="1864983"/>
              <a:ext cx="569911" cy="569912"/>
            </a:xfrm>
            <a:prstGeom prst="rect">
              <a:avLst/>
            </a:prstGeom>
            <a:noFill/>
          </p:spPr>
        </p:pic>
      </p:grpSp>
      <p:sp>
        <p:nvSpPr>
          <p:cNvPr id="28" name="TextBox 27"/>
          <p:cNvSpPr txBox="1"/>
          <p:nvPr/>
        </p:nvSpPr>
        <p:spPr>
          <a:xfrm>
            <a:off x="3332571" y="3822195"/>
            <a:ext cx="2212077" cy="852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Noto Sans CJK KR Black"/>
                <a:ea typeface="Noto Sans CJK KR Black"/>
              </a:rPr>
              <a:t>Programmer</a:t>
            </a:r>
            <a:endParaRPr lang="en-US" altLang="ko-KR">
              <a:solidFill>
                <a:schemeClr val="tx1"/>
              </a:solidFill>
              <a:latin typeface="Noto Sans CJK KR Black"/>
              <a:ea typeface="Noto Sans CJK KR Black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1600">
                <a:solidFill>
                  <a:schemeClr val="tx1"/>
                </a:solidFill>
                <a:latin typeface="Noto Sans CJK KR Medium"/>
                <a:ea typeface="Noto Sans CJK KR Medium"/>
              </a:rPr>
              <a:t>운동 선택 페이지</a:t>
            </a:r>
            <a:endParaRPr lang="ko-KR" altLang="en-US" sz="1600">
              <a:solidFill>
                <a:schemeClr val="tx1"/>
              </a:solidFill>
              <a:latin typeface="Noto Sans CJK KR Medium"/>
              <a:ea typeface="Noto Sans CJK KR Medium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1600">
                <a:solidFill>
                  <a:schemeClr val="tx1"/>
                </a:solidFill>
                <a:latin typeface="Noto Sans CJK KR Medium"/>
                <a:ea typeface="Noto Sans CJK KR Medium"/>
              </a:rPr>
              <a:t>회의록 작성</a:t>
            </a:r>
            <a:endParaRPr lang="ko-KR" altLang="en-US" sz="1600">
              <a:solidFill>
                <a:schemeClr val="tx1"/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73655" y="3848892"/>
            <a:ext cx="2370826" cy="845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latin typeface="Noto Sans CJK KR Black"/>
                <a:ea typeface="Noto Sans CJK KR Black"/>
              </a:rPr>
              <a:t>Programmer</a:t>
            </a:r>
            <a:endParaRPr lang="en-US" altLang="ko-KR" sz="1600">
              <a:latin typeface="Noto Sans CJK KR Black"/>
              <a:ea typeface="Noto Sans CJK KR Black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1600">
                <a:latin typeface="Noto Sans CJK KR Medium"/>
                <a:ea typeface="Noto Sans CJK KR Medium"/>
              </a:rPr>
              <a:t>운동 결과 페이지</a:t>
            </a:r>
            <a:endParaRPr lang="ko-KR" altLang="en-US" sz="1600">
              <a:latin typeface="Noto Sans CJK KR Medium"/>
              <a:ea typeface="Noto Sans CJK KR Medium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1600">
                <a:latin typeface="Noto Sans CJK KR Medium"/>
                <a:ea typeface="Noto Sans CJK KR Medium"/>
              </a:rPr>
              <a:t>리더보드</a:t>
            </a:r>
            <a:endParaRPr lang="ko-KR" altLang="en-US" sz="1600">
              <a:latin typeface="Noto Sans CJK KR Medium"/>
              <a:ea typeface="Noto Sans CJK KR Medium"/>
            </a:endParaRPr>
          </a:p>
        </p:txBody>
      </p:sp>
      <p:sp>
        <p:nvSpPr>
          <p:cNvPr id="4099" name="TextBox 27"/>
          <p:cNvSpPr txBox="1"/>
          <p:nvPr/>
        </p:nvSpPr>
        <p:spPr>
          <a:xfrm>
            <a:off x="5907848" y="3822195"/>
            <a:ext cx="2212077" cy="852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Noto Sans CJK KR Black"/>
                <a:ea typeface="Noto Sans CJK KR Black"/>
              </a:rPr>
              <a:t>Programmer</a:t>
            </a:r>
            <a:endParaRPr lang="en-US" altLang="ko-KR">
              <a:solidFill>
                <a:schemeClr val="tx1"/>
              </a:solidFill>
              <a:latin typeface="Noto Sans CJK KR Black"/>
              <a:ea typeface="Noto Sans CJK KR Black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1600">
                <a:solidFill>
                  <a:schemeClr val="tx1"/>
                </a:solidFill>
                <a:latin typeface="Noto Sans CJK KR Medium"/>
                <a:ea typeface="Noto Sans CJK KR Medium"/>
              </a:rPr>
              <a:t>운동 페이지</a:t>
            </a:r>
            <a:endParaRPr lang="ko-KR" altLang="en-US" sz="1600">
              <a:solidFill>
                <a:schemeClr val="tx1"/>
              </a:solidFill>
              <a:latin typeface="Noto Sans CJK KR Medium"/>
              <a:ea typeface="Noto Sans CJK KR Medium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altLang="ko-KR" sz="1600">
                <a:solidFill>
                  <a:schemeClr val="tx1"/>
                </a:solidFill>
                <a:latin typeface="Noto Sans CJK KR Medium"/>
                <a:ea typeface="Noto Sans CJK KR Medium"/>
              </a:rPr>
              <a:t>API </a:t>
            </a:r>
            <a:r>
              <a:rPr lang="ko-KR" altLang="en-US" sz="1600">
                <a:solidFill>
                  <a:schemeClr val="tx1"/>
                </a:solidFill>
                <a:latin typeface="Noto Sans CJK KR Medium"/>
                <a:ea typeface="Noto Sans CJK KR Medium"/>
              </a:rPr>
              <a:t>적용</a:t>
            </a:r>
            <a:endParaRPr lang="ko-KR" altLang="en-US" sz="1600">
              <a:solidFill>
                <a:schemeClr val="tx1"/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4100" name="TextBox 27"/>
          <p:cNvSpPr txBox="1"/>
          <p:nvPr/>
        </p:nvSpPr>
        <p:spPr>
          <a:xfrm>
            <a:off x="880765" y="3830310"/>
            <a:ext cx="2212077" cy="84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latin typeface="Noto Sans CJK KR Black"/>
                <a:ea typeface="Noto Sans CJK KR Black"/>
              </a:rPr>
              <a:t>Team Leader</a:t>
            </a:r>
            <a:endParaRPr lang="en-US" altLang="ko-KR">
              <a:latin typeface="Noto Sans CJK KR Black"/>
              <a:ea typeface="Noto Sans CJK KR Black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1600">
                <a:latin typeface="Noto Sans CJK KR Medium"/>
                <a:ea typeface="Noto Sans CJK KR Medium"/>
              </a:rPr>
              <a:t>프로젝트 관리</a:t>
            </a:r>
            <a:endParaRPr lang="ko-KR" altLang="en-US" sz="1600">
              <a:latin typeface="Noto Sans CJK KR Medium"/>
              <a:ea typeface="Noto Sans CJK KR Medium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altLang="ko-KR" sz="1600">
                <a:latin typeface="Noto Sans CJK KR Medium"/>
                <a:ea typeface="Noto Sans CJK KR Medium"/>
              </a:rPr>
              <a:t>UI </a:t>
            </a:r>
            <a:r>
              <a:rPr lang="ko-KR" altLang="en-US" sz="1600">
                <a:latin typeface="Noto Sans CJK KR Medium"/>
                <a:ea typeface="Noto Sans CJK KR Medium"/>
              </a:rPr>
              <a:t>디자인</a:t>
            </a:r>
            <a:endParaRPr lang="ko-KR" altLang="en-US" sz="1600">
              <a:latin typeface="Noto Sans CJK KR Medium"/>
              <a:ea typeface="Noto Sans CJK KR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7200" y="3309256"/>
            <a:ext cx="9000000" cy="614608"/>
          </a:xfrm>
          <a:prstGeom prst="rect">
            <a:avLst/>
          </a:prstGeom>
          <a:solidFill>
            <a:srgbClr val="965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71776" y="2479194"/>
            <a:ext cx="8223881" cy="1948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rgbClr val="965900"/>
                </a:solidFill>
                <a:latin typeface="Noto Sans CJK KR Black"/>
                <a:ea typeface="Noto Sans CJK KR Black"/>
              </a:rPr>
              <a:t>2.  </a:t>
            </a:r>
            <a:r>
              <a:rPr lang="ko-KR" altLang="en-US" sz="5400">
                <a:solidFill>
                  <a:srgbClr val="965900"/>
                </a:solidFill>
                <a:latin typeface="Noto Sans CJK KR Black"/>
                <a:ea typeface="Noto Sans CJK KR Black"/>
              </a:rPr>
              <a:t>프로젝트 소개 </a:t>
            </a:r>
            <a:r>
              <a:rPr lang="en-US" altLang="ko-KR" sz="5400">
                <a:solidFill>
                  <a:srgbClr val="965900"/>
                </a:solidFill>
                <a:latin typeface="Noto Sans CJK KR Black"/>
                <a:ea typeface="Noto Sans CJK KR Black"/>
              </a:rPr>
              <a:t>&amp; </a:t>
            </a:r>
            <a:r>
              <a:rPr lang="ko-KR" altLang="en-US" sz="5400">
                <a:solidFill>
                  <a:srgbClr val="965900"/>
                </a:solidFill>
                <a:latin typeface="Noto Sans CJK KR Black"/>
                <a:ea typeface="Noto Sans CJK KR Black"/>
              </a:rPr>
              <a:t>개요</a:t>
            </a:r>
            <a:endParaRPr lang="ko-KR" altLang="en-US" sz="5400">
              <a:solidFill>
                <a:srgbClr val="965900"/>
              </a:solidFill>
              <a:latin typeface="Noto Sans CJK KR Black"/>
              <a:ea typeface="Noto Sans CJK KR Black"/>
            </a:endParaRPr>
          </a:p>
          <a:p>
            <a:pPr marL="457200" lvl="0" indent="-457200">
              <a:buFont typeface="Arial"/>
              <a:buChar char="•"/>
              <a:defRPr/>
            </a:pPr>
            <a:r>
              <a:rPr lang="ko-KR" altLang="en-US" sz="3200">
                <a:solidFill>
                  <a:schemeClr val="lt1"/>
                </a:solidFill>
                <a:latin typeface="Noto Sans CJK KR Thin"/>
                <a:ea typeface="Noto Sans CJK KR Thin"/>
              </a:rPr>
              <a:t>과제 목표</a:t>
            </a:r>
            <a:r>
              <a:rPr lang="en-US" altLang="ko-KR" sz="3200">
                <a:solidFill>
                  <a:schemeClr val="lt1"/>
                </a:solidFill>
                <a:latin typeface="Noto Sans CJK KR Thin"/>
                <a:ea typeface="Noto Sans CJK KR Thin"/>
              </a:rPr>
              <a:t>,</a:t>
            </a:r>
            <a:r>
              <a:rPr lang="ko-KR" altLang="en-US" sz="3200">
                <a:solidFill>
                  <a:schemeClr val="lt1"/>
                </a:solidFill>
                <a:latin typeface="Noto Sans CJK KR Thin"/>
                <a:ea typeface="Noto Sans CJK KR Thin"/>
              </a:rPr>
              <a:t> 연구</a:t>
            </a:r>
            <a:r>
              <a:rPr lang="en-US" altLang="ko-KR" sz="3200">
                <a:solidFill>
                  <a:schemeClr val="lt1"/>
                </a:solidFill>
                <a:latin typeface="Noto Sans CJK KR Thin"/>
                <a:ea typeface="Noto Sans CJK KR Thin"/>
              </a:rPr>
              <a:t>/</a:t>
            </a:r>
            <a:r>
              <a:rPr lang="ko-KR" altLang="en-US" sz="3200">
                <a:solidFill>
                  <a:schemeClr val="lt1"/>
                </a:solidFill>
                <a:latin typeface="Noto Sans CJK KR Thin"/>
                <a:ea typeface="Noto Sans CJK KR Thin"/>
              </a:rPr>
              <a:t>개발 내용</a:t>
            </a:r>
            <a:endParaRPr lang="ko-KR" altLang="en-US" sz="3200">
              <a:solidFill>
                <a:schemeClr val="lt1"/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endParaRPr lang="ko-KR" altLang="en-US" sz="3600">
              <a:latin typeface="Noto Sans CJK KR Thin"/>
              <a:ea typeface="Noto Sans CJK KR Thi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84" y="244929"/>
            <a:ext cx="3747704" cy="819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Noto Sans CJK KR Black"/>
                <a:ea typeface="Noto Sans CJK KR Black"/>
              </a:rPr>
              <a:t>프로젝트 소개</a:t>
            </a:r>
            <a:endParaRPr lang="ko-KR" altLang="en-US" sz="2800">
              <a:latin typeface="Noto Sans CJK KR Black"/>
              <a:ea typeface="Noto Sans CJK KR Black"/>
            </a:endParaRPr>
          </a:p>
          <a:p>
            <a:pPr lvl="0">
              <a:defRPr/>
            </a:pPr>
            <a:r>
              <a:rPr lang="ko-KR" altLang="en-US" sz="2000">
                <a:latin typeface="Noto Sans CJK KR Thin"/>
                <a:ea typeface="Noto Sans CJK KR Thin"/>
              </a:rPr>
              <a:t>과제 목표</a:t>
            </a:r>
            <a:endParaRPr lang="ko-KR" altLang="en-US" sz="2000">
              <a:latin typeface="Noto Sans CJK KR Thin"/>
              <a:ea typeface="Noto Sans CJK KR Thin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87455" y="1531162"/>
            <a:ext cx="2732687" cy="27326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TextBox 17"/>
          <p:cNvSpPr txBox="1"/>
          <p:nvPr/>
        </p:nvSpPr>
        <p:spPr>
          <a:xfrm>
            <a:off x="2569315" y="4675986"/>
            <a:ext cx="3526685" cy="360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Noto Sans CJK KR Black"/>
                <a:ea typeface="Noto Sans CJK KR Black"/>
              </a:rPr>
              <a:t>1. </a:t>
            </a:r>
            <a:r>
              <a:rPr lang="ko-KR" altLang="en-US">
                <a:latin typeface="Noto Sans CJK KR Black"/>
                <a:ea typeface="Noto Sans CJK KR Black"/>
              </a:rPr>
              <a:t>운동에 대한 흥미유발</a:t>
            </a:r>
            <a:endParaRPr lang="ko-KR" altLang="en-US">
              <a:latin typeface="Noto Sans CJK KR Black"/>
              <a:ea typeface="Noto Sans CJK KR Black"/>
            </a:endParaRPr>
          </a:p>
        </p:txBody>
      </p:sp>
      <p:sp>
        <p:nvSpPr>
          <p:cNvPr id="30" name="TextBox 17"/>
          <p:cNvSpPr txBox="1"/>
          <p:nvPr/>
        </p:nvSpPr>
        <p:spPr>
          <a:xfrm>
            <a:off x="7143657" y="4667927"/>
            <a:ext cx="3658978" cy="359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Noto Sans CJK KR Black"/>
                <a:ea typeface="Noto Sans CJK KR Black"/>
              </a:rPr>
              <a:t>2. </a:t>
            </a:r>
            <a:r>
              <a:rPr lang="ko-KR" altLang="en-US">
                <a:latin typeface="Noto Sans CJK KR Black"/>
                <a:ea typeface="Noto Sans CJK KR Black"/>
              </a:rPr>
              <a:t>운동 자세 교정</a:t>
            </a:r>
            <a:endParaRPr lang="ko-KR" altLang="en-US">
              <a:latin typeface="Noto Sans CJK KR Black"/>
              <a:ea typeface="Noto Sans CJK KR Black"/>
            </a:endParaRPr>
          </a:p>
        </p:txBody>
      </p:sp>
      <p:pic>
        <p:nvPicPr>
          <p:cNvPr id="31" name="그림 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798129" y="1451788"/>
            <a:ext cx="2630922" cy="27887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84" y="244929"/>
            <a:ext cx="30900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Noto Sans CJK KR Black"/>
                <a:ea typeface="Noto Sans CJK KR Black"/>
              </a:rPr>
              <a:t>프로젝트 개요</a:t>
            </a:r>
            <a:endParaRPr lang="ko-KR" altLang="en-US" sz="2800">
              <a:latin typeface="Noto Sans CJK KR Black"/>
              <a:ea typeface="Noto Sans CJK KR Black"/>
            </a:endParaRPr>
          </a:p>
          <a:p>
            <a:pPr lvl="0">
              <a:defRPr/>
            </a:pPr>
            <a:r>
              <a:rPr lang="en-US" altLang="ko-KR" sz="2000">
                <a:latin typeface="Noto Sans CJK KR Thin"/>
                <a:ea typeface="Noto Sans CJK KR Thin"/>
              </a:rPr>
              <a:t>1. </a:t>
            </a:r>
            <a:r>
              <a:rPr lang="ko-KR" altLang="en-US" sz="2000">
                <a:latin typeface="Noto Sans CJK KR Thin"/>
                <a:ea typeface="Noto Sans CJK KR Thin"/>
              </a:rPr>
              <a:t>기본기능</a:t>
            </a:r>
            <a:endParaRPr lang="ko-KR" altLang="en-US" sz="2000">
              <a:latin typeface="Noto Sans CJK KR Thin"/>
              <a:ea typeface="Noto Sans CJK KR Thi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7855" y="2608027"/>
            <a:ext cx="2200322" cy="1641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latin typeface="Noto Sans CJK KR Black"/>
                <a:ea typeface="Noto Sans CJK KR Black"/>
              </a:rPr>
              <a:t>1. </a:t>
            </a:r>
            <a:r>
              <a:rPr lang="ko-KR" altLang="en-US" sz="2400">
                <a:latin typeface="Noto Sans CJK KR Black"/>
                <a:ea typeface="Noto Sans CJK KR Black"/>
              </a:rPr>
              <a:t>메인화면</a:t>
            </a:r>
            <a:endParaRPr lang="ko-KR" altLang="en-US" sz="2400">
              <a:latin typeface="Noto Sans CJK KR Black"/>
              <a:ea typeface="Noto Sans CJK KR Black"/>
            </a:endParaRPr>
          </a:p>
          <a:p>
            <a:pPr algn="ctr">
              <a:defRPr/>
            </a:pPr>
            <a:endParaRPr lang="ko-KR" altLang="en-US" sz="2400">
              <a:latin typeface="Noto Sans CJK KR Black"/>
              <a:ea typeface="Noto Sans CJK KR Black"/>
            </a:endParaRPr>
          </a:p>
          <a:p>
            <a:pPr algn="ctr">
              <a:defRPr/>
            </a:pPr>
            <a:r>
              <a:rPr lang="ko-KR" altLang="en-US">
                <a:latin typeface="Noto Sans CJK KR Black"/>
                <a:ea typeface="Noto Sans CJK KR Black"/>
              </a:rPr>
              <a:t>웹페이지 소개</a:t>
            </a:r>
            <a:endParaRPr lang="ko-KR" altLang="en-US">
              <a:latin typeface="Noto Sans CJK KR Black"/>
              <a:ea typeface="Noto Sans CJK KR Black"/>
            </a:endParaRPr>
          </a:p>
          <a:p>
            <a:pPr algn="ctr">
              <a:defRPr/>
            </a:pPr>
            <a:r>
              <a:rPr lang="ko-KR" altLang="en-US">
                <a:latin typeface="Noto Sans CJK KR Black"/>
                <a:ea typeface="Noto Sans CJK KR Black"/>
              </a:rPr>
              <a:t>로그인 기능</a:t>
            </a:r>
            <a:endParaRPr lang="ko-KR" altLang="en-US">
              <a:latin typeface="Noto Sans CJK KR Black"/>
              <a:ea typeface="Noto Sans CJK KR Black"/>
            </a:endParaRPr>
          </a:p>
          <a:p>
            <a:pPr algn="ctr">
              <a:defRPr/>
            </a:pPr>
            <a:endParaRPr lang="ko-KR" altLang="en-US">
              <a:latin typeface="Noto Sans CJK KR Black"/>
              <a:ea typeface="Noto Sans CJK KR Black"/>
            </a:endParaRPr>
          </a:p>
        </p:txBody>
      </p:sp>
      <p:sp>
        <p:nvSpPr>
          <p:cNvPr id="25" name="TextBox 23"/>
          <p:cNvSpPr txBox="1"/>
          <p:nvPr/>
        </p:nvSpPr>
        <p:spPr>
          <a:xfrm>
            <a:off x="3163664" y="2614025"/>
            <a:ext cx="2932336" cy="13369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 Black"/>
                <a:ea typeface="Noto Sans CJK KR Black"/>
              </a:rPr>
              <a:t>2. 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 Black"/>
                <a:ea typeface="Noto Sans CJK KR Black"/>
              </a:rPr>
              <a:t>운동 목록 화면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 Black"/>
              <a:ea typeface="Noto Sans CJK KR Black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 Black"/>
              <a:ea typeface="Noto Sans CJK KR Black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 Black"/>
                <a:ea typeface="Noto Sans CJK KR Black"/>
              </a:rPr>
              <a:t>운동 목록 제공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 Black"/>
              <a:ea typeface="Noto Sans CJK KR Black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 Black"/>
                <a:ea typeface="Noto Sans CJK KR Black"/>
              </a:rPr>
              <a:t>(Pushup, Flank, Lunge, Squat)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 Black"/>
              <a:ea typeface="Noto Sans CJK KR Black"/>
            </a:endParaRPr>
          </a:p>
        </p:txBody>
      </p:sp>
      <p:sp>
        <p:nvSpPr>
          <p:cNvPr id="26" name="TextBox 23"/>
          <p:cNvSpPr txBox="1"/>
          <p:nvPr/>
        </p:nvSpPr>
        <p:spPr>
          <a:xfrm>
            <a:off x="6403575" y="2614731"/>
            <a:ext cx="2200322" cy="137433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 Black"/>
                <a:ea typeface="Noto Sans CJK KR Black"/>
              </a:rPr>
              <a:t>3. 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 Black"/>
                <a:ea typeface="Noto Sans CJK KR Black"/>
              </a:rPr>
              <a:t>운동 화면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 Black"/>
              <a:ea typeface="Noto Sans CJK KR Black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 Black"/>
              <a:ea typeface="Noto Sans CJK KR Black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 Black"/>
                <a:ea typeface="Noto Sans CJK KR Black"/>
              </a:rPr>
              <a:t>API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 Black"/>
                <a:ea typeface="Noto Sans CJK KR Black"/>
              </a:rPr>
              <a:t>를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 Black"/>
                <a:ea typeface="Noto Sans CJK KR Black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 Black"/>
                <a:ea typeface="Noto Sans CJK KR Black"/>
              </a:rPr>
              <a:t>활용하여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 Black"/>
              <a:ea typeface="Noto Sans CJK KR Black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 Black"/>
                <a:ea typeface="Noto Sans CJK KR Black"/>
              </a:rPr>
              <a:t>영상 분석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 Black"/>
              <a:ea typeface="Noto Sans CJK KR Black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9101620" y="2631664"/>
            <a:ext cx="2200322" cy="137645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 Black"/>
                <a:ea typeface="Noto Sans CJK KR Black"/>
              </a:rPr>
              <a:t>4. 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 Black"/>
                <a:ea typeface="Noto Sans CJK KR Black"/>
              </a:rPr>
              <a:t>결과 화면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 Black"/>
              <a:ea typeface="Noto Sans CJK KR Black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 Black"/>
              <a:ea typeface="Noto Sans CJK KR Black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 Black"/>
                <a:ea typeface="Noto Sans CJK KR Black"/>
              </a:rPr>
              <a:t>분석한 데이터를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 Black"/>
              <a:ea typeface="Noto Sans CJK KR Black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Noto Sans CJK KR Black"/>
                <a:ea typeface="Noto Sans CJK KR Black"/>
              </a:rPr>
              <a:t>사용자에게 제공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Noto Sans CJK KR Black"/>
              <a:ea typeface="Noto Sans CJK KR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84" y="244929"/>
            <a:ext cx="3938449" cy="819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Noto Sans CJK KR Black"/>
                <a:ea typeface="Noto Sans CJK KR Black"/>
              </a:rPr>
              <a:t>프로젝트 개요</a:t>
            </a:r>
            <a:endParaRPr lang="ko-KR" altLang="en-US" sz="2800">
              <a:latin typeface="Noto Sans CJK KR Black"/>
              <a:ea typeface="Noto Sans CJK KR Black"/>
            </a:endParaRPr>
          </a:p>
          <a:p>
            <a:pPr lvl="0">
              <a:defRPr/>
            </a:pPr>
            <a:r>
              <a:rPr lang="en-US" altLang="ko-KR" sz="2000">
                <a:latin typeface="Noto Sans CJK KR Thin"/>
                <a:ea typeface="Noto Sans CJK KR Thin"/>
              </a:rPr>
              <a:t>2. </a:t>
            </a:r>
            <a:r>
              <a:rPr lang="ko-KR" altLang="en-US" sz="2000">
                <a:latin typeface="Noto Sans CJK KR Thin"/>
                <a:ea typeface="Noto Sans CJK KR Thin"/>
              </a:rPr>
              <a:t>개발환경</a:t>
            </a:r>
            <a:endParaRPr lang="ko-KR" altLang="en-US" sz="2000">
              <a:latin typeface="Noto Sans CJK KR Thin"/>
              <a:ea typeface="Noto Sans CJK KR Thin"/>
            </a:endParaRPr>
          </a:p>
        </p:txBody>
      </p:sp>
      <p:pic>
        <p:nvPicPr>
          <p:cNvPr id="4099" name="_x18867317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93388" y="1271255"/>
            <a:ext cx="6055248" cy="3709774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4" name="직사각형 13"/>
          <p:cNvSpPr/>
          <p:nvPr/>
        </p:nvSpPr>
        <p:spPr>
          <a:xfrm>
            <a:off x="5025835" y="5659114"/>
            <a:ext cx="2311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latin typeface="Noto Sans CJK KR Bold"/>
                <a:ea typeface="Noto Sans CJK KR Bold"/>
              </a:rPr>
              <a:t>프로젝트 개요도</a:t>
            </a:r>
            <a:r>
              <a:rPr lang="en-US" altLang="ko-KR">
                <a:latin typeface="Noto Sans CJK KR Bold"/>
                <a:ea typeface="Noto Sans CJK KR Bold"/>
              </a:rPr>
              <a:t>&amp;</a:t>
            </a:r>
            <a:r>
              <a:rPr lang="ko-KR" altLang="en-US">
                <a:latin typeface="Noto Sans CJK KR Bold"/>
                <a:ea typeface="Noto Sans CJK KR Bold"/>
              </a:rPr>
              <a:t>환경</a:t>
            </a:r>
            <a:endParaRPr lang="en-US" altLang="ko-KR">
              <a:latin typeface="Noto Sans CJK KR Bold"/>
              <a:ea typeface="Noto Sans CJK KR Bold"/>
            </a:endParaRPr>
          </a:p>
        </p:txBody>
      </p:sp>
      <p:sp>
        <p:nvSpPr>
          <p:cNvPr id="16" name="사각형: 둥근 모서리 8"/>
          <p:cNvSpPr/>
          <p:nvPr/>
        </p:nvSpPr>
        <p:spPr>
          <a:xfrm>
            <a:off x="209603" y="5052158"/>
            <a:ext cx="11830528" cy="41162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  <a:latin typeface="Noto Sans CJK KR Regular"/>
                <a:ea typeface="Noto Sans CJK KR Regular"/>
              </a:rPr>
              <a:t>Github </a:t>
            </a:r>
            <a:r>
              <a:rPr lang="ko-KR" altLang="en-US" sz="1400">
                <a:solidFill>
                  <a:schemeClr val="tx1"/>
                </a:solidFill>
                <a:latin typeface="Noto Sans CJK KR Regular"/>
                <a:ea typeface="Noto Sans CJK KR Regular"/>
              </a:rPr>
              <a:t>주소</a:t>
            </a:r>
            <a:r>
              <a:rPr lang="en-US" altLang="ko-KR" sz="1400">
                <a:solidFill>
                  <a:schemeClr val="tx1"/>
                </a:solidFill>
                <a:latin typeface="Noto Sans CJK KR Regular"/>
                <a:ea typeface="Noto Sans CJK KR Regular"/>
              </a:rPr>
              <a:t>:</a:t>
            </a:r>
            <a:r>
              <a:rPr lang="ko-KR" altLang="en-US" sz="1400">
                <a:solidFill>
                  <a:schemeClr val="tx1"/>
                </a:solidFill>
                <a:latin typeface="Noto Sans CJK KR Regular"/>
                <a:ea typeface="Noto Sans CJK KR Regular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Noto Sans CJK KR Regular"/>
                <a:ea typeface="Noto Sans CJK KR Regular"/>
                <a:hlinkClick r:id="rId3"/>
              </a:rPr>
              <a:t>https://github.com/HySeP/WebProgramming_TeamProject</a:t>
            </a:r>
            <a:endParaRPr lang="en-US" altLang="ko-KR" sz="1400">
              <a:solidFill>
                <a:schemeClr val="tx1"/>
              </a:solidFill>
              <a:latin typeface="Noto Sans CJK KR Regular"/>
              <a:ea typeface="Noto Sans CJK KR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769EAF9-4E1D-4FD1-BBD4-5A4E01F8B4C6}"/>
              </a:ext>
            </a:extLst>
          </p:cNvPr>
          <p:cNvSpPr/>
          <p:nvPr/>
        </p:nvSpPr>
        <p:spPr>
          <a:xfrm>
            <a:off x="457200" y="3309256"/>
            <a:ext cx="9000000" cy="614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71776" y="2479194"/>
            <a:ext cx="91001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accent6">
                    <a:lumMod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3.  </a:t>
            </a:r>
            <a:r>
              <a:rPr lang="ko-KR" altLang="en-US" sz="5400" dirty="0">
                <a:solidFill>
                  <a:schemeClr val="accent6">
                    <a:lumMod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개발 과정</a:t>
            </a:r>
            <a:endParaRPr lang="en-US" altLang="ko-KR" sz="5400" dirty="0">
              <a:solidFill>
                <a:schemeClr val="accent6">
                  <a:lumMod val="5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개발 환경</a:t>
            </a:r>
            <a:r>
              <a:rPr lang="en-US" altLang="ko-KR" sz="320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관리 툴</a:t>
            </a:r>
            <a:r>
              <a:rPr lang="en-US" altLang="ko-KR" sz="320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개발과정</a:t>
            </a:r>
            <a:r>
              <a:rPr lang="en-US" altLang="ko-KR" sz="3600" dirty="0" smtClean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endParaRPr lang="ko-KR" altLang="en-US" sz="36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92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298</ep:Words>
  <ep:PresentationFormat>사용자 지정</ep:PresentationFormat>
  <ep:Paragraphs>135</ep:Paragraphs>
  <ep:Slides>24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2020-03-23T04:25:36.000</dcterms:created>
  <dc:creator>은지 황</dc:creator>
  <cp:lastModifiedBy>user</cp:lastModifiedBy>
  <dcterms:modified xsi:type="dcterms:W3CDTF">2020-07-01T05:21:06.084</dcterms:modified>
  <cp:revision>232</cp:revision>
  <dc:title>PowerPoint 프레젠테이션</dc:title>
  <cp:version/>
</cp:coreProperties>
</file>